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2">
  <p:sldMasterIdLst>
    <p:sldMasterId id="2147483648" r:id="rId1"/>
  </p:sldMasterIdLst>
  <p:notesMasterIdLst>
    <p:notesMasterId r:id="rId60"/>
  </p:notesMasterIdLst>
  <p:sldIdLst>
    <p:sldId id="256" r:id="rId2"/>
    <p:sldId id="1413" r:id="rId3"/>
    <p:sldId id="1483" r:id="rId4"/>
    <p:sldId id="1484" r:id="rId5"/>
    <p:sldId id="1414" r:id="rId6"/>
    <p:sldId id="1415" r:id="rId7"/>
    <p:sldId id="1416" r:id="rId8"/>
    <p:sldId id="1417" r:id="rId9"/>
    <p:sldId id="1418" r:id="rId10"/>
    <p:sldId id="1419" r:id="rId11"/>
    <p:sldId id="1420" r:id="rId12"/>
    <p:sldId id="1421" r:id="rId13"/>
    <p:sldId id="1422" r:id="rId14"/>
    <p:sldId id="1423" r:id="rId15"/>
    <p:sldId id="1424" r:id="rId16"/>
    <p:sldId id="1425" r:id="rId17"/>
    <p:sldId id="1426" r:id="rId18"/>
    <p:sldId id="1427" r:id="rId19"/>
    <p:sldId id="1428" r:id="rId20"/>
    <p:sldId id="1429" r:id="rId21"/>
    <p:sldId id="1430" r:id="rId22"/>
    <p:sldId id="1431" r:id="rId23"/>
    <p:sldId id="1432" r:id="rId24"/>
    <p:sldId id="1434" r:id="rId25"/>
    <p:sldId id="1433" r:id="rId26"/>
    <p:sldId id="1435" r:id="rId27"/>
    <p:sldId id="1455" r:id="rId28"/>
    <p:sldId id="1440" r:id="rId29"/>
    <p:sldId id="1441" r:id="rId30"/>
    <p:sldId id="1442" r:id="rId31"/>
    <p:sldId id="1443" r:id="rId32"/>
    <p:sldId id="1444" r:id="rId33"/>
    <p:sldId id="1445" r:id="rId34"/>
    <p:sldId id="1446" r:id="rId35"/>
    <p:sldId id="1447" r:id="rId36"/>
    <p:sldId id="1448" r:id="rId37"/>
    <p:sldId id="1450" r:id="rId38"/>
    <p:sldId id="1451" r:id="rId39"/>
    <p:sldId id="1452" r:id="rId40"/>
    <p:sldId id="1453" r:id="rId41"/>
    <p:sldId id="1454" r:id="rId42"/>
    <p:sldId id="1436" r:id="rId43"/>
    <p:sldId id="1471" r:id="rId44"/>
    <p:sldId id="1485" r:id="rId45"/>
    <p:sldId id="1461" r:id="rId46"/>
    <p:sldId id="1474" r:id="rId47"/>
    <p:sldId id="1482" r:id="rId48"/>
    <p:sldId id="1462" r:id="rId49"/>
    <p:sldId id="1437" r:id="rId50"/>
    <p:sldId id="1463" r:id="rId51"/>
    <p:sldId id="1464" r:id="rId52"/>
    <p:sldId id="1438" r:id="rId53"/>
    <p:sldId id="1466" r:id="rId54"/>
    <p:sldId id="1467" r:id="rId55"/>
    <p:sldId id="1468" r:id="rId56"/>
    <p:sldId id="1469" r:id="rId57"/>
    <p:sldId id="1470" r:id="rId58"/>
    <p:sldId id="1439" r:id="rId59"/>
  </p:sldIdLst>
  <p:sldSz cx="12192000" cy="6858000"/>
  <p:notesSz cx="6858000" cy="9144000"/>
  <p:custDataLst>
    <p:tags r:id="rId61"/>
  </p:custDataLst>
  <p:defaultTextStyle>
    <a:defPPr>
      <a:defRPr lang="ru-RU"/>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8000"/>
    <a:srgbClr val="0000CC"/>
    <a:srgbClr val="00CC99"/>
    <a:srgbClr val="008080"/>
    <a:srgbClr val="66FF33"/>
    <a:srgbClr val="9900FF"/>
    <a:srgbClr val="FF3300"/>
    <a:srgbClr val="FF99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8959" autoAdjust="0"/>
    <p:restoredTop sz="94455" autoAdjust="0"/>
  </p:normalViewPr>
  <p:slideViewPr>
    <p:cSldViewPr>
      <p:cViewPr>
        <p:scale>
          <a:sx n="50" d="100"/>
          <a:sy n="50" d="100"/>
        </p:scale>
        <p:origin x="-720" y="-372"/>
      </p:cViewPr>
      <p:guideLst>
        <p:guide orient="horz" pos="2160"/>
        <p:guide pos="3840"/>
      </p:guideLst>
    </p:cSldViewPr>
  </p:slideViewPr>
  <p:outlineViewPr>
    <p:cViewPr>
      <p:scale>
        <a:sx n="33" d="100"/>
        <a:sy n="33" d="100"/>
      </p:scale>
      <p:origin x="0" y="3018"/>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vl1pPr>
          </a:lstStyle>
          <a:p>
            <a:pPr>
              <a:defRPr/>
            </a:pPr>
            <a:fld id="{FF2DC054-A325-45C9-9522-2E41644D6E06}" type="datetimeFigureOut">
              <a:rPr lang="ru-RU"/>
              <a:pPr>
                <a:defRPr/>
              </a:pPr>
              <a:t>17.05.2022</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1651B11-2EE5-4ED2-8459-67FB90BDF839}"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1</a:t>
            </a:fld>
            <a:endParaRPr lang="ru-RU" altLang="ru-R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10</a:t>
            </a:fld>
            <a:endParaRPr lang="ru-RU" altLang="ru-RU"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11</a:t>
            </a:fld>
            <a:endParaRPr lang="ru-RU" altLang="ru-RU"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12</a:t>
            </a:fld>
            <a:endParaRPr lang="ru-RU" altLang="ru-RU"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13</a:t>
            </a:fld>
            <a:endParaRPr lang="ru-RU" altLang="ru-RU"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14</a:t>
            </a:fld>
            <a:endParaRPr lang="ru-RU" altLang="ru-RU"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15</a:t>
            </a:fld>
            <a:endParaRPr lang="ru-RU" altLang="ru-RU"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16</a:t>
            </a:fld>
            <a:endParaRPr lang="ru-RU" altLang="ru-RU"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17</a:t>
            </a:fld>
            <a:endParaRPr lang="ru-RU" altLang="ru-RU"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18</a:t>
            </a:fld>
            <a:endParaRPr lang="ru-RU" altLang="ru-RU"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19</a:t>
            </a:fld>
            <a:endParaRPr lang="ru-RU" altLang="ru-R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2</a:t>
            </a:fld>
            <a:endParaRPr lang="ru-RU" altLang="ru-RU"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20</a:t>
            </a:fld>
            <a:endParaRPr lang="ru-RU" altLang="ru-RU"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21</a:t>
            </a:fld>
            <a:endParaRPr lang="ru-RU" altLang="ru-RU"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22</a:t>
            </a:fld>
            <a:endParaRPr lang="ru-RU" altLang="ru-RU"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dirty="0"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23</a:t>
            </a:fld>
            <a:endParaRPr lang="ru-RU" altLang="ru-RU"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24</a:t>
            </a:fld>
            <a:endParaRPr lang="ru-RU" altLang="ru-RU"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25</a:t>
            </a:fld>
            <a:endParaRPr lang="ru-RU" altLang="ru-RU"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26</a:t>
            </a:fld>
            <a:endParaRPr lang="ru-RU" altLang="ru-RU"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27</a:t>
            </a:fld>
            <a:endParaRPr lang="ru-RU" altLang="ru-RU"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28</a:t>
            </a:fld>
            <a:endParaRPr lang="ru-RU" altLang="ru-RU"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29</a:t>
            </a:fld>
            <a:endParaRPr lang="ru-RU" altLang="ru-R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3</a:t>
            </a:fld>
            <a:endParaRPr lang="ru-RU" altLang="ru-RU"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30</a:t>
            </a:fld>
            <a:endParaRPr lang="ru-RU" altLang="ru-RU"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31</a:t>
            </a:fld>
            <a:endParaRPr lang="ru-RU" altLang="ru-RU"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32</a:t>
            </a:fld>
            <a:endParaRPr lang="ru-RU" altLang="ru-RU"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33</a:t>
            </a:fld>
            <a:endParaRPr lang="ru-RU" altLang="ru-RU"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34</a:t>
            </a:fld>
            <a:endParaRPr lang="ru-RU" altLang="ru-RU"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35</a:t>
            </a:fld>
            <a:endParaRPr lang="ru-RU" altLang="ru-RU"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36</a:t>
            </a:fld>
            <a:endParaRPr lang="ru-RU" altLang="ru-RU"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37</a:t>
            </a:fld>
            <a:endParaRPr lang="ru-RU" altLang="ru-RU"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38</a:t>
            </a:fld>
            <a:endParaRPr lang="ru-RU" altLang="ru-RU"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39</a:t>
            </a:fld>
            <a:endParaRPr lang="ru-RU" altLang="ru-R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4</a:t>
            </a:fld>
            <a:endParaRPr lang="ru-RU" altLang="ru-RU"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40</a:t>
            </a:fld>
            <a:endParaRPr lang="ru-RU" altLang="ru-RU"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41</a:t>
            </a:fld>
            <a:endParaRPr lang="ru-RU" altLang="ru-RU"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42</a:t>
            </a:fld>
            <a:endParaRPr lang="ru-RU" altLang="ru-RU"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43</a:t>
            </a:fld>
            <a:endParaRPr lang="ru-RU" altLang="ru-RU"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44</a:t>
            </a:fld>
            <a:endParaRPr lang="ru-RU" altLang="ru-RU"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45</a:t>
            </a:fld>
            <a:endParaRPr lang="ru-RU" altLang="ru-RU"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46</a:t>
            </a:fld>
            <a:endParaRPr lang="ru-RU" altLang="ru-RU"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47</a:t>
            </a:fld>
            <a:endParaRPr lang="ru-RU" altLang="ru-RU"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48</a:t>
            </a:fld>
            <a:endParaRPr lang="ru-RU" altLang="ru-RU"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49</a:t>
            </a:fld>
            <a:endParaRPr lang="ru-RU" altLang="ru-R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5</a:t>
            </a:fld>
            <a:endParaRPr lang="ru-RU" altLang="ru-RU"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50</a:t>
            </a:fld>
            <a:endParaRPr lang="ru-RU" altLang="ru-RU"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51</a:t>
            </a:fld>
            <a:endParaRPr lang="ru-RU" altLang="ru-RU"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52</a:t>
            </a:fld>
            <a:endParaRPr lang="ru-RU" altLang="ru-RU"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53</a:t>
            </a:fld>
            <a:endParaRPr lang="ru-RU" altLang="ru-RU"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54</a:t>
            </a:fld>
            <a:endParaRPr lang="ru-RU" altLang="ru-RU"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55</a:t>
            </a:fld>
            <a:endParaRPr lang="ru-RU" altLang="ru-RU"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56</a:t>
            </a:fld>
            <a:endParaRPr lang="ru-RU" altLang="ru-RU"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57</a:t>
            </a:fld>
            <a:endParaRPr lang="ru-RU" altLang="ru-RU"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58</a:t>
            </a:fld>
            <a:endParaRPr lang="ru-RU" altLang="ru-R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6</a:t>
            </a:fld>
            <a:endParaRPr lang="ru-RU" altLang="ru-R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7</a:t>
            </a:fld>
            <a:endParaRPr lang="ru-RU" altLang="ru-RU"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8</a:t>
            </a:fld>
            <a:endParaRPr lang="ru-RU" altLang="ru-RU"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p:spPr>
      </p:sp>
      <p:sp>
        <p:nvSpPr>
          <p:cNvPr id="11267"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smtClean="0"/>
          </a:p>
        </p:txBody>
      </p:sp>
      <p:sp>
        <p:nvSpPr>
          <p:cNvPr id="11268" name="Номер слайда 3"/>
          <p:cNvSpPr>
            <a:spLocks noGrp="1"/>
          </p:cNvSpPr>
          <p:nvPr>
            <p:ph type="sldNum" sz="quarter" idx="5"/>
          </p:nvPr>
        </p:nvSpPr>
        <p:spPr bwMode="auto">
          <a:noFill/>
          <a:ln>
            <a:miter lim="800000"/>
            <a:headEnd/>
            <a:tailEnd/>
          </a:ln>
        </p:spPr>
        <p:txBody>
          <a:bodyPr/>
          <a:lstStyle/>
          <a:p>
            <a:fld id="{AA551D89-2C2A-4407-9076-5E592E834D34}" type="slidenum">
              <a:rPr lang="ru-RU" altLang="ru-RU" smtClean="0"/>
              <a:pPr/>
              <a:t>9</a:t>
            </a:fld>
            <a:endParaRPr lang="ru-RU" alt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140E02B8-476E-4A2C-8517-B1C1E5ADFCDD}" type="datetimeFigureOut">
              <a:rPr lang="ru-RU"/>
              <a:pPr>
                <a:defRPr/>
              </a:pPr>
              <a:t>17.05.2022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46FCB8B8-96AE-4B83-9878-0CB32ED6BE03}" type="slidenum">
              <a:rPr lang="ru-RU" altLang="ru-RU"/>
              <a:pPr>
                <a:defRPr/>
              </a:pPr>
              <a:t>‹#›</a:t>
            </a:fld>
            <a:endParaRPr lang="ru-RU" altLang="ru-RU"/>
          </a:p>
        </p:txBody>
      </p:sp>
    </p:spTree>
  </p:cSld>
  <p:clrMapOvr>
    <a:masterClrMapping/>
  </p:clrMapOvr>
  <p:transition advTm="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9D7E2E39-00B7-4CA1-B8A4-BCB884A10246}" type="datetimeFigureOut">
              <a:rPr lang="ru-RU"/>
              <a:pPr>
                <a:defRPr/>
              </a:pPr>
              <a:t>17.05.2022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F3DA0A1F-2F00-4E94-BEE3-65A30795DC3D}" type="slidenum">
              <a:rPr lang="ru-RU" altLang="ru-RU"/>
              <a:pPr>
                <a:defRPr/>
              </a:pPr>
              <a:t>‹#›</a:t>
            </a:fld>
            <a:endParaRPr lang="ru-RU" altLang="ru-RU"/>
          </a:p>
        </p:txBody>
      </p:sp>
    </p:spTree>
  </p:cSld>
  <p:clrMapOvr>
    <a:masterClrMapping/>
  </p:clrMapOvr>
  <p:transition advTm="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AE756851-5EB7-4F42-B15E-D6F235923D0D}" type="datetimeFigureOut">
              <a:rPr lang="ru-RU"/>
              <a:pPr>
                <a:defRPr/>
              </a:pPr>
              <a:t>17.05.2022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9F1BAA72-AE84-4999-B224-98BD588B6F4E}" type="slidenum">
              <a:rPr lang="ru-RU" altLang="ru-RU"/>
              <a:pPr>
                <a:defRPr/>
              </a:pPr>
              <a:t>‹#›</a:t>
            </a:fld>
            <a:endParaRPr lang="ru-RU" altLang="ru-RU"/>
          </a:p>
        </p:txBody>
      </p:sp>
    </p:spTree>
  </p:cSld>
  <p:clrMapOvr>
    <a:masterClrMapping/>
  </p:clrMapOvr>
  <p:transition advTm="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3A846212-1DF5-4499-BDB9-E77AC9C5E758}" type="datetimeFigureOut">
              <a:rPr lang="ru-RU"/>
              <a:pPr>
                <a:defRPr/>
              </a:pPr>
              <a:t>17.05.2022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0F72325D-3945-4397-B0B9-A171D5BE8EC7}" type="slidenum">
              <a:rPr lang="ru-RU" altLang="ru-RU"/>
              <a:pPr>
                <a:defRPr/>
              </a:pPr>
              <a:t>‹#›</a:t>
            </a:fld>
            <a:endParaRPr lang="ru-RU" altLang="ru-RU"/>
          </a:p>
        </p:txBody>
      </p:sp>
    </p:spTree>
  </p:cSld>
  <p:clrMapOvr>
    <a:masterClrMapping/>
  </p:clrMapOvr>
  <p:transition advTm="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BF007570-1A7E-4F54-B126-66AB16723DD1}" type="datetimeFigureOut">
              <a:rPr lang="ru-RU"/>
              <a:pPr>
                <a:defRPr/>
              </a:pPr>
              <a:t>17.05.2022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A0F355A-B45B-4FF6-9245-53632FB1E6A1}" type="slidenum">
              <a:rPr lang="ru-RU" altLang="ru-RU"/>
              <a:pPr>
                <a:defRPr/>
              </a:pPr>
              <a:t>‹#›</a:t>
            </a:fld>
            <a:endParaRPr lang="ru-RU" altLang="ru-RU"/>
          </a:p>
        </p:txBody>
      </p:sp>
    </p:spTree>
  </p:cSld>
  <p:clrMapOvr>
    <a:masterClrMapping/>
  </p:clrMapOvr>
  <p:transition advTm="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6968773A-9BC3-461F-9B36-EE340BBFFE40}" type="datetimeFigureOut">
              <a:rPr lang="ru-RU"/>
              <a:pPr>
                <a:defRPr/>
              </a:pPr>
              <a:t>17.05.2022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5852CA40-5FDD-412E-AB8B-8E52A46F8626}" type="slidenum">
              <a:rPr lang="ru-RU" altLang="ru-RU"/>
              <a:pPr>
                <a:defRPr/>
              </a:pPr>
              <a:t>‹#›</a:t>
            </a:fld>
            <a:endParaRPr lang="ru-RU" altLang="ru-RU"/>
          </a:p>
        </p:txBody>
      </p:sp>
    </p:spTree>
  </p:cSld>
  <p:clrMapOvr>
    <a:masterClrMapping/>
  </p:clrMapOvr>
  <p:transition advTm="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53C16A04-343B-4568-8305-5D56DD53198D}" type="datetimeFigureOut">
              <a:rPr lang="ru-RU"/>
              <a:pPr>
                <a:defRPr/>
              </a:pPr>
              <a:t>17.05.2022</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D789B1E7-24FB-405E-B491-8D48A44126BE}" type="slidenum">
              <a:rPr lang="ru-RU" altLang="ru-RU"/>
              <a:pPr>
                <a:defRPr/>
              </a:pPr>
              <a:t>‹#›</a:t>
            </a:fld>
            <a:endParaRPr lang="ru-RU" altLang="ru-RU"/>
          </a:p>
        </p:txBody>
      </p:sp>
    </p:spTree>
  </p:cSld>
  <p:clrMapOvr>
    <a:masterClrMapping/>
  </p:clrMapOvr>
  <p:transition advTm="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F2278677-AEFC-4A05-AE1D-90329FA16241}" type="datetimeFigureOut">
              <a:rPr lang="ru-RU"/>
              <a:pPr>
                <a:defRPr/>
              </a:pPr>
              <a:t>17.05.2022</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6E9F16F8-85E8-4298-A246-BEE4CC02D1B0}" type="slidenum">
              <a:rPr lang="ru-RU" altLang="ru-RU"/>
              <a:pPr>
                <a:defRPr/>
              </a:pPr>
              <a:t>‹#›</a:t>
            </a:fld>
            <a:endParaRPr lang="ru-RU" altLang="ru-RU"/>
          </a:p>
        </p:txBody>
      </p:sp>
    </p:spTree>
  </p:cSld>
  <p:clrMapOvr>
    <a:masterClrMapping/>
  </p:clrMapOvr>
  <p:transition advTm="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CA00E0A5-BEC4-4D6C-9FA3-869B0203FA59}" type="datetimeFigureOut">
              <a:rPr lang="ru-RU"/>
              <a:pPr>
                <a:defRPr/>
              </a:pPr>
              <a:t>17.05.2022</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338EB8DB-7C12-4A70-BDD3-DD5C47E52761}" type="slidenum">
              <a:rPr lang="ru-RU" altLang="ru-RU"/>
              <a:pPr>
                <a:defRPr/>
              </a:pPr>
              <a:t>‹#›</a:t>
            </a:fld>
            <a:endParaRPr lang="ru-RU" altLang="ru-RU"/>
          </a:p>
        </p:txBody>
      </p:sp>
    </p:spTree>
  </p:cSld>
  <p:clrMapOvr>
    <a:masterClrMapping/>
  </p:clrMapOvr>
  <p:transition advTm="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EB7021AF-5587-4D1D-87E9-0524BC90E7B8}" type="datetimeFigureOut">
              <a:rPr lang="ru-RU"/>
              <a:pPr>
                <a:defRPr/>
              </a:pPr>
              <a:t>17.05.2022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DAA67E74-D622-4AF2-9207-5A53A319AA63}" type="slidenum">
              <a:rPr lang="ru-RU" altLang="ru-RU"/>
              <a:pPr>
                <a:defRPr/>
              </a:pPr>
              <a:t>‹#›</a:t>
            </a:fld>
            <a:endParaRPr lang="ru-RU" altLang="ru-RU"/>
          </a:p>
        </p:txBody>
      </p:sp>
    </p:spTree>
  </p:cSld>
  <p:clrMapOvr>
    <a:masterClrMapping/>
  </p:clrMapOvr>
  <p:transition advTm="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F668A489-95ED-4274-89CA-DB894CE1635F}" type="datetimeFigureOut">
              <a:rPr lang="ru-RU"/>
              <a:pPr>
                <a:defRPr/>
              </a:pPr>
              <a:t>17.05.2022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71D6FC9E-9EA6-46F8-963B-2A6F61154DE6}" type="slidenum">
              <a:rPr lang="ru-RU" altLang="ru-RU"/>
              <a:pPr>
                <a:defRPr/>
              </a:pPr>
              <a:t>‹#›</a:t>
            </a:fld>
            <a:endParaRPr lang="ru-RU" altLang="ru-RU"/>
          </a:p>
        </p:txBody>
      </p:sp>
    </p:spTree>
  </p:cSld>
  <p:clrMapOvr>
    <a:masterClrMapping/>
  </p:clrMapOvr>
  <p:transition advTm="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609600" y="1600200"/>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60D4293-E8C3-492B-825E-483E8314B3BC}" type="datetimeFigureOut">
              <a:rPr lang="ru-RU"/>
              <a:pPr>
                <a:defRPr/>
              </a:pPr>
              <a:t>17.05.2022</a:t>
            </a:fld>
            <a:endParaRPr lang="ru-RU"/>
          </a:p>
        </p:txBody>
      </p:sp>
      <p:sp>
        <p:nvSpPr>
          <p:cNvPr id="5" name="Нижний колонтитул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a:defRPr/>
            </a:pPr>
            <a:fld id="{3F28CFA4-163E-4809-A397-1EE317E94E92}"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Tm="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audio" Target="../media/audio10.wav"/></Relationships>
</file>

<file path=ppt/slides/_rels/slide11.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audio" Target="../media/audio13.wav"/></Relationships>
</file>

<file path=ppt/slides/_rels/slide12.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audio" Target="../media/audio11.wav"/></Relationships>
</file>

<file path=ppt/slides/_rels/slide13.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audio" Target="../media/audio17.wav"/></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audio" Target="../media/audio18.wav"/></Relationships>
</file>

<file path=ppt/slides/_rels/slide15.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audio" Target="../media/audio14.wav"/></Relationships>
</file>

<file path=ppt/slides/_rels/slide16.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audio" Target="../media/audio11.wav"/></Relationships>
</file>

<file path=ppt/slides/_rels/slide17.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audio" Target="../media/audio3.wav"/></Relationships>
</file>

<file path=ppt/slides/_rels/slide18.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audio" Target="../media/audio10.wav"/></Relationships>
</file>

<file path=ppt/slides/_rels/slide19.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audio" Target="../media/audio23.wav"/></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s>
</file>

<file path=ppt/slides/_rels/slide20.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audio" Target="../media/audio14.wav"/></Relationships>
</file>

<file path=ppt/slides/_rels/slide21.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audio" Target="../media/audio23.wav"/></Relationships>
</file>

<file path=ppt/slides/_rels/slide22.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audio" Target="../media/audio24.wav"/></Relationships>
</file>

<file path=ppt/slides/_rels/slide23.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audio" Target="../media/audio14.wav"/></Relationships>
</file>

<file path=ppt/slides/_rels/slide24.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audio" Target="../media/audio25.wav"/></Relationships>
</file>

<file path=ppt/slides/_rels/slide25.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audio" Target="../media/audio14.wav"/></Relationships>
</file>

<file path=ppt/slides/_rels/slide26.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audio" Target="../media/audio27.wav"/></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28.wav"/><Relationship Id="rId7"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audio" Target="../media/audio31.wav"/><Relationship Id="rId5" Type="http://schemas.openxmlformats.org/officeDocument/2006/relationships/audio" Target="../media/audio30.wav"/><Relationship Id="rId10" Type="http://schemas.openxmlformats.org/officeDocument/2006/relationships/image" Target="../media/image12.png"/><Relationship Id="rId4" Type="http://schemas.openxmlformats.org/officeDocument/2006/relationships/audio" Target="../media/audio29.wav"/><Relationship Id="rId9" Type="http://schemas.openxmlformats.org/officeDocument/2006/relationships/image" Target="../media/image25.png"/></Relationships>
</file>

<file path=ppt/slides/_rels/slide2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32.wav"/><Relationship Id="rId7"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audio" Target="../media/audio28.wav"/><Relationship Id="rId5" Type="http://schemas.openxmlformats.org/officeDocument/2006/relationships/audio" Target="../media/audio34.wav"/><Relationship Id="rId10" Type="http://schemas.openxmlformats.org/officeDocument/2006/relationships/image" Target="../media/image10.png"/><Relationship Id="rId4" Type="http://schemas.openxmlformats.org/officeDocument/2006/relationships/audio" Target="../media/audio33.wav"/><Relationship Id="rId9" Type="http://schemas.openxmlformats.org/officeDocument/2006/relationships/image" Target="../media/image43.png"/></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35.wav"/><Relationship Id="rId7" Type="http://schemas.openxmlformats.org/officeDocument/2006/relationships/audio" Target="../media/audio39.wav"/><Relationship Id="rId12"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audio" Target="../media/audio38.wav"/><Relationship Id="rId11" Type="http://schemas.openxmlformats.org/officeDocument/2006/relationships/image" Target="../media/image45.png"/><Relationship Id="rId5" Type="http://schemas.openxmlformats.org/officeDocument/2006/relationships/audio" Target="../media/audio37.wav"/><Relationship Id="rId10" Type="http://schemas.openxmlformats.org/officeDocument/2006/relationships/image" Target="../media/image14.png"/><Relationship Id="rId4" Type="http://schemas.openxmlformats.org/officeDocument/2006/relationships/audio" Target="../media/audio36.wav"/><Relationship Id="rId9"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7.gif"/><Relationship Id="rId7" Type="http://schemas.openxmlformats.org/officeDocument/2006/relationships/image" Target="../media/image51.gif"/><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gif"/><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 Id="rId9" Type="http://schemas.openxmlformats.org/officeDocument/2006/relationships/image" Target="../media/image76.png"/></Relationships>
</file>

<file path=ppt/slides/_rels/slide38.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3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jpe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s>
</file>

<file path=ppt/slides/_rels/slide40.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audio" Target="../media/audio45.wav"/><Relationship Id="rId3" Type="http://schemas.openxmlformats.org/officeDocument/2006/relationships/audio" Target="../media/audio40.wav"/><Relationship Id="rId7" Type="http://schemas.openxmlformats.org/officeDocument/2006/relationships/audio" Target="../media/audio44.wav"/><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audio" Target="../media/audio43.wav"/><Relationship Id="rId11" Type="http://schemas.openxmlformats.org/officeDocument/2006/relationships/audio" Target="../media/audio47.wav"/><Relationship Id="rId5" Type="http://schemas.openxmlformats.org/officeDocument/2006/relationships/audio" Target="../media/audio42.wav"/><Relationship Id="rId10" Type="http://schemas.openxmlformats.org/officeDocument/2006/relationships/audio" Target="../media/audio46.wav"/><Relationship Id="rId4" Type="http://schemas.openxmlformats.org/officeDocument/2006/relationships/audio" Target="../media/audio41.wav"/><Relationship Id="rId9" Type="http://schemas.openxmlformats.org/officeDocument/2006/relationships/audio" Target="../media/audio16.wav"/></Relationships>
</file>

<file path=ppt/slides/_rels/slide44.xml.rels><?xml version="1.0" encoding="UTF-8" standalone="yes"?>
<Relationships xmlns="http://schemas.openxmlformats.org/package/2006/relationships"><Relationship Id="rId8" Type="http://schemas.openxmlformats.org/officeDocument/2006/relationships/audio" Target="../media/audio45.wav"/><Relationship Id="rId3" Type="http://schemas.openxmlformats.org/officeDocument/2006/relationships/audio" Target="../media/audio40.wav"/><Relationship Id="rId7" Type="http://schemas.openxmlformats.org/officeDocument/2006/relationships/audio" Target="../media/audio44.wav"/><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audio" Target="../media/audio43.wav"/><Relationship Id="rId11" Type="http://schemas.openxmlformats.org/officeDocument/2006/relationships/audio" Target="../media/audio47.wav"/><Relationship Id="rId5" Type="http://schemas.openxmlformats.org/officeDocument/2006/relationships/audio" Target="../media/audio42.wav"/><Relationship Id="rId10" Type="http://schemas.openxmlformats.org/officeDocument/2006/relationships/audio" Target="../media/audio46.wav"/><Relationship Id="rId4" Type="http://schemas.openxmlformats.org/officeDocument/2006/relationships/audio" Target="../media/audio41.wav"/><Relationship Id="rId9" Type="http://schemas.openxmlformats.org/officeDocument/2006/relationships/audio" Target="../media/audio16.wav"/></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audio" Target="../media/audio52.wav"/><Relationship Id="rId3" Type="http://schemas.openxmlformats.org/officeDocument/2006/relationships/audio" Target="../media/audio48.wav"/><Relationship Id="rId7" Type="http://schemas.openxmlformats.org/officeDocument/2006/relationships/audio" Target="../media/audio11.wav"/><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audio" Target="../media/audio51.wav"/><Relationship Id="rId5" Type="http://schemas.openxmlformats.org/officeDocument/2006/relationships/audio" Target="../media/audio50.wav"/><Relationship Id="rId10" Type="http://schemas.openxmlformats.org/officeDocument/2006/relationships/audio" Target="../media/audio54.wav"/><Relationship Id="rId4" Type="http://schemas.openxmlformats.org/officeDocument/2006/relationships/audio" Target="../media/audio49.wav"/><Relationship Id="rId9" Type="http://schemas.openxmlformats.org/officeDocument/2006/relationships/audio" Target="../media/audio53.wav"/></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audio" Target="../media/audio55.wav"/><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audio" Target="../media/audio56.wav"/></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audio" Target="../media/audio8.wav"/><Relationship Id="rId4" Type="http://schemas.openxmlformats.org/officeDocument/2006/relationships/audio" Target="../media/audio7.wav"/></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audio" Target="../media/audio57.wav"/><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audio" Target="../media/audio58.wav"/></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audio" Target="../media/audio9.wav"/></Relationships>
</file>

<file path=ppt/slides/_rels/slide7.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audio" Target="../media/audio11.wav"/></Relationships>
</file>

<file path=ppt/slides/_rels/slide8.xml.rels><?xml version="1.0" encoding="UTF-8" standalone="yes"?>
<Relationships xmlns="http://schemas.openxmlformats.org/package/2006/relationships"><Relationship Id="rId3" Type="http://schemas.openxmlformats.org/officeDocument/2006/relationships/audio" Target="../media/audio12.wav"/><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audio" Target="../media/audio10.wav"/></Relationships>
</file>

<file path=ppt/slides/_rels/slide9.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audio" Target="../media/audio1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0" y="1142984"/>
            <a:ext cx="12192000" cy="2308324"/>
          </a:xfrm>
          <a:prstGeom prst="rect">
            <a:avLst/>
          </a:prstGeom>
          <a:noFill/>
          <a:ln w="9525">
            <a:noFill/>
            <a:miter lim="800000"/>
            <a:headEnd/>
            <a:tailEnd/>
          </a:ln>
        </p:spPr>
        <p:txBody>
          <a:bodyPr>
            <a:spAutoFit/>
          </a:bodyPr>
          <a:lstStyle/>
          <a:p>
            <a:pPr algn="ctr"/>
            <a:r>
              <a:rPr lang="de-DE" sz="7200" b="1" i="1" dirty="0" smtClean="0">
                <a:solidFill>
                  <a:srgbClr val="FF0000"/>
                </a:solidFill>
                <a:effectLst>
                  <a:outerShdw blurRad="38100" dist="38100" dir="2700000" algn="tl">
                    <a:srgbClr val="000000">
                      <a:alpha val="43137"/>
                    </a:srgbClr>
                  </a:outerShdw>
                </a:effectLst>
                <a:cs typeface="Arial" pitchFamily="34" charset="0"/>
              </a:rPr>
              <a:t>Ein</a:t>
            </a:r>
            <a:r>
              <a:rPr lang="de-DE" sz="7200" b="1" i="1" dirty="0" smtClean="0">
                <a:solidFill>
                  <a:srgbClr val="0000CC"/>
                </a:solidFill>
                <a:effectLst>
                  <a:outerShdw blurRad="38100" dist="38100" dir="2700000" algn="tl">
                    <a:srgbClr val="000000">
                      <a:alpha val="43137"/>
                    </a:srgbClr>
                  </a:outerShdw>
                </a:effectLst>
                <a:cs typeface="Arial" pitchFamily="34" charset="0"/>
              </a:rPr>
              <a:t> groß</a:t>
            </a:r>
            <a:r>
              <a:rPr lang="de-DE" sz="7200" b="1" i="1" dirty="0" smtClean="0">
                <a:solidFill>
                  <a:srgbClr val="FF0000"/>
                </a:solidFill>
                <a:effectLst>
                  <a:outerShdw blurRad="38100" dist="38100" dir="2700000" algn="tl">
                    <a:srgbClr val="000000">
                      <a:alpha val="43137"/>
                    </a:srgbClr>
                  </a:outerShdw>
                </a:effectLst>
                <a:cs typeface="Arial" pitchFamily="34" charset="0"/>
              </a:rPr>
              <a:t>er</a:t>
            </a:r>
            <a:r>
              <a:rPr lang="de-DE" sz="7200" b="1" i="1" dirty="0" smtClean="0">
                <a:solidFill>
                  <a:srgbClr val="0000CC"/>
                </a:solidFill>
                <a:effectLst>
                  <a:outerShdw blurRad="38100" dist="38100" dir="2700000" algn="tl">
                    <a:srgbClr val="000000">
                      <a:alpha val="43137"/>
                    </a:srgbClr>
                  </a:outerShdw>
                </a:effectLst>
                <a:cs typeface="Arial" pitchFamily="34" charset="0"/>
              </a:rPr>
              <a:t> Sohn</a:t>
            </a:r>
          </a:p>
          <a:p>
            <a:pPr algn="ctr"/>
            <a:r>
              <a:rPr lang="de-DE" sz="7200" b="1" i="1" dirty="0" smtClean="0">
                <a:solidFill>
                  <a:srgbClr val="0000CC"/>
                </a:solidFill>
                <a:effectLst>
                  <a:outerShdw blurRad="38100" dist="38100" dir="2700000" algn="tl">
                    <a:srgbClr val="000000">
                      <a:alpha val="43137"/>
                    </a:srgbClr>
                  </a:outerShdw>
                </a:effectLst>
                <a:cs typeface="Arial" pitchFamily="34" charset="0"/>
              </a:rPr>
              <a:t>und </a:t>
            </a:r>
            <a:r>
              <a:rPr lang="de-DE" sz="7200" b="1" i="1" dirty="0" smtClean="0">
                <a:solidFill>
                  <a:srgbClr val="FF0000"/>
                </a:solidFill>
                <a:effectLst>
                  <a:outerShdw blurRad="38100" dist="38100" dir="2700000" algn="tl">
                    <a:srgbClr val="000000">
                      <a:alpha val="43137"/>
                    </a:srgbClr>
                  </a:outerShdw>
                </a:effectLst>
                <a:cs typeface="Arial" pitchFamily="34" charset="0"/>
              </a:rPr>
              <a:t>eine</a:t>
            </a:r>
            <a:r>
              <a:rPr lang="de-DE" sz="7200" b="1" i="1" dirty="0" smtClean="0">
                <a:solidFill>
                  <a:srgbClr val="0000CC"/>
                </a:solidFill>
                <a:effectLst>
                  <a:outerShdw blurRad="38100" dist="38100" dir="2700000" algn="tl">
                    <a:srgbClr val="000000">
                      <a:alpha val="43137"/>
                    </a:srgbClr>
                  </a:outerShdw>
                </a:effectLst>
                <a:cs typeface="Arial" pitchFamily="34" charset="0"/>
              </a:rPr>
              <a:t> klein</a:t>
            </a:r>
            <a:r>
              <a:rPr lang="de-DE" sz="7200" b="1" i="1" dirty="0" smtClean="0">
                <a:solidFill>
                  <a:srgbClr val="FF0000"/>
                </a:solidFill>
                <a:effectLst>
                  <a:outerShdw blurRad="38100" dist="38100" dir="2700000" algn="tl">
                    <a:srgbClr val="000000">
                      <a:alpha val="43137"/>
                    </a:srgbClr>
                  </a:outerShdw>
                </a:effectLst>
                <a:cs typeface="Arial" pitchFamily="34" charset="0"/>
              </a:rPr>
              <a:t>e</a:t>
            </a:r>
            <a:r>
              <a:rPr lang="de-DE" sz="7200" b="1" i="1" dirty="0" smtClean="0">
                <a:solidFill>
                  <a:srgbClr val="0000CC"/>
                </a:solidFill>
                <a:effectLst>
                  <a:outerShdw blurRad="38100" dist="38100" dir="2700000" algn="tl">
                    <a:srgbClr val="000000">
                      <a:alpha val="43137"/>
                    </a:srgbClr>
                  </a:outerShdw>
                </a:effectLst>
                <a:cs typeface="Arial" pitchFamily="34" charset="0"/>
              </a:rPr>
              <a:t> Tochter</a:t>
            </a:r>
            <a:endParaRPr lang="ru-RU" sz="5400" b="1" i="1" dirty="0">
              <a:solidFill>
                <a:srgbClr val="C00000"/>
              </a:solidFill>
              <a:effectLst>
                <a:outerShdw blurRad="38100" dist="38100" dir="2700000" algn="tl">
                  <a:srgbClr val="000000">
                    <a:alpha val="43137"/>
                  </a:srgbClr>
                </a:outerShdw>
              </a:effectLst>
              <a:cs typeface="Arial" pitchFamily="34" charset="0"/>
            </a:endParaRPr>
          </a:p>
        </p:txBody>
      </p:sp>
      <p:sp>
        <p:nvSpPr>
          <p:cNvPr id="3" name="TextBox 20"/>
          <p:cNvSpPr txBox="1">
            <a:spLocks noChangeArrowheads="1"/>
          </p:cNvSpPr>
          <p:nvPr/>
        </p:nvSpPr>
        <p:spPr bwMode="auto">
          <a:xfrm>
            <a:off x="0" y="5181601"/>
            <a:ext cx="12192000" cy="1846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4000" b="1" i="1" dirty="0" err="1">
                <a:solidFill>
                  <a:srgbClr val="006600"/>
                </a:solidFill>
              </a:rPr>
              <a:t>Хмеленок</a:t>
            </a:r>
            <a:r>
              <a:rPr lang="ru-RU" altLang="ru-RU" sz="4000" b="1" i="1" dirty="0">
                <a:solidFill>
                  <a:srgbClr val="006600"/>
                </a:solidFill>
              </a:rPr>
              <a:t> Николай Павлович,</a:t>
            </a:r>
          </a:p>
          <a:p>
            <a:pPr algn="ctr" eaLnBrk="1" hangingPunct="1"/>
            <a:r>
              <a:rPr lang="ru-RU" altLang="ru-RU" sz="2800" b="1" i="1" dirty="0" err="1">
                <a:solidFill>
                  <a:srgbClr val="006600"/>
                </a:solidFill>
              </a:rPr>
              <a:t>Городнянский</a:t>
            </a:r>
            <a:r>
              <a:rPr lang="ru-RU" altLang="ru-RU" sz="2800" b="1" i="1" dirty="0">
                <a:solidFill>
                  <a:srgbClr val="006600"/>
                </a:solidFill>
              </a:rPr>
              <a:t> центр детского и юношеского творчества</a:t>
            </a:r>
          </a:p>
          <a:p>
            <a:pPr algn="ctr" eaLnBrk="1" hangingPunct="1"/>
            <a:r>
              <a:rPr lang="ru-RU" altLang="ru-RU" sz="2800" b="1" i="1" dirty="0">
                <a:solidFill>
                  <a:srgbClr val="006600"/>
                </a:solidFill>
              </a:rPr>
              <a:t>Черниговской области</a:t>
            </a:r>
          </a:p>
          <a:p>
            <a:pPr eaLnBrk="1" hangingPunct="1"/>
            <a:endParaRPr lang="ru-RU" altLang="ru-RU" dirty="0">
              <a:solidFill>
                <a:srgbClr val="006600"/>
              </a:solidFill>
            </a:endParaRPr>
          </a:p>
        </p:txBody>
      </p:sp>
      <p:sp>
        <p:nvSpPr>
          <p:cNvPr id="4" name="TextBox 4"/>
          <p:cNvSpPr txBox="1">
            <a:spLocks noChangeArrowheads="1"/>
          </p:cNvSpPr>
          <p:nvPr/>
        </p:nvSpPr>
        <p:spPr bwMode="auto">
          <a:xfrm>
            <a:off x="0" y="3714752"/>
            <a:ext cx="12192000" cy="923330"/>
          </a:xfrm>
          <a:prstGeom prst="rect">
            <a:avLst/>
          </a:prstGeom>
          <a:noFill/>
          <a:ln w="9525">
            <a:noFill/>
            <a:miter lim="800000"/>
            <a:headEnd/>
            <a:tailEnd/>
          </a:ln>
        </p:spPr>
        <p:txBody>
          <a:bodyPr>
            <a:spAutoFit/>
          </a:bodyPr>
          <a:lstStyle/>
          <a:p>
            <a:pPr algn="ctr" eaLnBrk="1">
              <a:tabLst>
                <a:tab pos="179388" algn="l"/>
              </a:tabLst>
              <a:defRPr/>
            </a:pPr>
            <a:r>
              <a:rPr lang="ru-RU" sz="5400" b="1" i="1" dirty="0" smtClean="0">
                <a:solidFill>
                  <a:srgbClr val="C00000"/>
                </a:solidFill>
                <a:cs typeface="Arial" pitchFamily="34" charset="0"/>
              </a:rPr>
              <a:t>Большой сын и маленькая дочка</a:t>
            </a:r>
            <a:endParaRPr lang="ru-RU" sz="5400" b="1" i="1" dirty="0">
              <a:solidFill>
                <a:srgbClr val="C00000"/>
              </a:solidFill>
              <a:effectLst>
                <a:outerShdw blurRad="38100" dist="38100" dir="2700000" algn="tl">
                  <a:srgbClr val="000000">
                    <a:alpha val="43137"/>
                  </a:srgbClr>
                </a:outerShdw>
              </a:effectLst>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Ein großer Sohn und eine kleine Tocht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helferin1.png"/>
          <p:cNvPicPr>
            <a:picLocks noChangeAspect="1"/>
          </p:cNvPicPr>
          <p:nvPr/>
        </p:nvPicPr>
        <p:blipFill>
          <a:blip r:embed="rId5" cstate="print"/>
          <a:stretch>
            <a:fillRect/>
          </a:stretch>
        </p:blipFill>
        <p:spPr>
          <a:xfrm>
            <a:off x="2809852" y="1214422"/>
            <a:ext cx="2928958" cy="3688469"/>
          </a:xfrm>
          <a:prstGeom prst="rect">
            <a:avLst/>
          </a:prstGeom>
        </p:spPr>
      </p:pic>
      <p:pic>
        <p:nvPicPr>
          <p:cNvPr id="5" name="Рисунок 4" descr="bad-boy01.png"/>
          <p:cNvPicPr>
            <a:picLocks noChangeAspect="1"/>
          </p:cNvPicPr>
          <p:nvPr/>
        </p:nvPicPr>
        <p:blipFill>
          <a:blip r:embed="rId6" cstate="print"/>
          <a:stretch>
            <a:fillRect/>
          </a:stretch>
        </p:blipFill>
        <p:spPr>
          <a:xfrm>
            <a:off x="6667503" y="1214421"/>
            <a:ext cx="3143273" cy="3759771"/>
          </a:xfrm>
          <a:prstGeom prst="rect">
            <a:avLst/>
          </a:prstGeom>
        </p:spPr>
      </p:pic>
      <p:sp>
        <p:nvSpPr>
          <p:cNvPr id="7" name="Rectangle 2"/>
          <p:cNvSpPr>
            <a:spLocks noChangeArrowheads="1"/>
          </p:cNvSpPr>
          <p:nvPr/>
        </p:nvSpPr>
        <p:spPr bwMode="auto">
          <a:xfrm>
            <a:off x="0" y="0"/>
            <a:ext cx="12192000"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6600" b="1" i="1" dirty="0" smtClean="0">
                <a:solidFill>
                  <a:srgbClr val="0000CC"/>
                </a:solidFill>
                <a:cs typeface="Arial" pitchFamily="34" charset="0"/>
              </a:rPr>
              <a:t>fleißig – schlecht</a:t>
            </a:r>
            <a:endParaRPr kumimoji="0" lang="de-DE" sz="6600" b="1" i="1" u="none" strike="noStrike" cap="none" normalizeH="0" baseline="0" dirty="0" smtClean="0">
              <a:ln>
                <a:noFill/>
              </a:ln>
              <a:solidFill>
                <a:srgbClr val="0000CC"/>
              </a:solidFill>
              <a:effectLst/>
              <a:latin typeface="Arial" pitchFamily="34" charset="0"/>
              <a:cs typeface="Arial" pitchFamily="34" charset="0"/>
            </a:endParaRPr>
          </a:p>
        </p:txBody>
      </p:sp>
      <p:sp>
        <p:nvSpPr>
          <p:cNvPr id="8" name="Rectangle 2"/>
          <p:cNvSpPr>
            <a:spLocks noChangeArrowheads="1"/>
          </p:cNvSpPr>
          <p:nvPr/>
        </p:nvSpPr>
        <p:spPr bwMode="auto">
          <a:xfrm>
            <a:off x="0" y="4786322"/>
            <a:ext cx="12192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5400" b="1" i="1" dirty="0" smtClean="0">
                <a:solidFill>
                  <a:srgbClr val="008000"/>
                </a:solidFill>
                <a:effectLst>
                  <a:outerShdw blurRad="38100" dist="38100" dir="2700000" algn="tl">
                    <a:srgbClr val="000000">
                      <a:alpha val="43137"/>
                    </a:srgbClr>
                  </a:outerShdw>
                </a:effectLst>
                <a:cs typeface="Arial" pitchFamily="34" charset="0"/>
              </a:rPr>
              <a:t>Ein fleißiges Mädchen.</a:t>
            </a:r>
            <a:endParaRPr kumimoji="0" lang="de-DE" sz="5400" b="1" i="1" u="none" strike="noStrike" cap="none" normalizeH="0" baseline="0" dirty="0" smtClean="0">
              <a:ln>
                <a:noFill/>
              </a:ln>
              <a:solidFill>
                <a:srgbClr val="008000"/>
              </a:solidFill>
              <a:effectLst>
                <a:outerShdw blurRad="38100" dist="38100" dir="2700000" algn="tl">
                  <a:srgbClr val="000000">
                    <a:alpha val="43137"/>
                  </a:srgbClr>
                </a:outerShdw>
              </a:effectLst>
              <a:latin typeface="Arial" pitchFamily="34" charset="0"/>
              <a:cs typeface="Arial" pitchFamily="34" charset="0"/>
            </a:endParaRPr>
          </a:p>
        </p:txBody>
      </p:sp>
      <p:sp>
        <p:nvSpPr>
          <p:cNvPr id="9" name="Rectangle 2"/>
          <p:cNvSpPr>
            <a:spLocks noChangeArrowheads="1"/>
          </p:cNvSpPr>
          <p:nvPr/>
        </p:nvSpPr>
        <p:spPr bwMode="auto">
          <a:xfrm>
            <a:off x="0" y="5750004"/>
            <a:ext cx="12192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5400" b="1" i="1" dirty="0" smtClean="0">
                <a:solidFill>
                  <a:srgbClr val="008000"/>
                </a:solidFill>
                <a:effectLst>
                  <a:outerShdw blurRad="38100" dist="38100" dir="2700000" algn="tl">
                    <a:srgbClr val="000000">
                      <a:alpha val="43137"/>
                    </a:srgbClr>
                  </a:outerShdw>
                </a:effectLst>
                <a:cs typeface="Arial" pitchFamily="34" charset="0"/>
              </a:rPr>
              <a:t>Ein schlechter Junge.</a:t>
            </a:r>
            <a:endParaRPr kumimoji="0" lang="de-DE" sz="5400" b="1" i="1" u="none" strike="noStrike" cap="none" normalizeH="0" baseline="0" dirty="0" smtClean="0">
              <a:ln>
                <a:noFill/>
              </a:ln>
              <a:solidFill>
                <a:srgbClr val="008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Ein fleißiges Mädchen.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Ein schlechter Jung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boy-with-spoon01.png"/>
          <p:cNvPicPr>
            <a:picLocks noChangeAspect="1"/>
          </p:cNvPicPr>
          <p:nvPr/>
        </p:nvPicPr>
        <p:blipFill>
          <a:blip r:embed="rId5" cstate="print"/>
          <a:stretch>
            <a:fillRect/>
          </a:stretch>
        </p:blipFill>
        <p:spPr>
          <a:xfrm>
            <a:off x="3039902" y="1056040"/>
            <a:ext cx="2841784" cy="3840252"/>
          </a:xfrm>
          <a:prstGeom prst="rect">
            <a:avLst/>
          </a:prstGeom>
        </p:spPr>
      </p:pic>
      <p:pic>
        <p:nvPicPr>
          <p:cNvPr id="5" name="Рисунок 4" descr="girl-smoking01.png"/>
          <p:cNvPicPr>
            <a:picLocks noChangeAspect="1"/>
          </p:cNvPicPr>
          <p:nvPr/>
        </p:nvPicPr>
        <p:blipFill>
          <a:blip r:embed="rId6" cstate="print"/>
          <a:stretch>
            <a:fillRect/>
          </a:stretch>
        </p:blipFill>
        <p:spPr>
          <a:xfrm>
            <a:off x="6381752" y="928670"/>
            <a:ext cx="3116276" cy="4000528"/>
          </a:xfrm>
          <a:prstGeom prst="rect">
            <a:avLst/>
          </a:prstGeom>
        </p:spPr>
      </p:pic>
      <p:sp>
        <p:nvSpPr>
          <p:cNvPr id="7" name="Rectangle 2"/>
          <p:cNvSpPr>
            <a:spLocks noChangeArrowheads="1"/>
          </p:cNvSpPr>
          <p:nvPr/>
        </p:nvSpPr>
        <p:spPr bwMode="auto">
          <a:xfrm>
            <a:off x="0" y="0"/>
            <a:ext cx="12192000"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6600" b="1" i="1" dirty="0" smtClean="0">
                <a:solidFill>
                  <a:srgbClr val="0000CC"/>
                </a:solidFill>
                <a:cs typeface="Arial" pitchFamily="34" charset="0"/>
              </a:rPr>
              <a:t>klein – schlecht</a:t>
            </a:r>
            <a:endParaRPr kumimoji="0" lang="de-DE" sz="6600" b="1" i="1" u="none" strike="noStrike" cap="none" normalizeH="0" baseline="0" dirty="0" smtClean="0">
              <a:ln>
                <a:noFill/>
              </a:ln>
              <a:solidFill>
                <a:srgbClr val="0000CC"/>
              </a:solidFill>
              <a:effectLst/>
              <a:latin typeface="Arial" pitchFamily="34" charset="0"/>
              <a:cs typeface="Arial" pitchFamily="34" charset="0"/>
            </a:endParaRPr>
          </a:p>
        </p:txBody>
      </p:sp>
      <p:sp>
        <p:nvSpPr>
          <p:cNvPr id="8" name="Rectangle 2"/>
          <p:cNvSpPr>
            <a:spLocks noChangeArrowheads="1"/>
          </p:cNvSpPr>
          <p:nvPr/>
        </p:nvSpPr>
        <p:spPr bwMode="auto">
          <a:xfrm>
            <a:off x="0" y="4786322"/>
            <a:ext cx="12192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5400" b="1" i="1" dirty="0" smtClean="0">
                <a:solidFill>
                  <a:srgbClr val="008000"/>
                </a:solidFill>
                <a:effectLst>
                  <a:outerShdw blurRad="38100" dist="38100" dir="2700000" algn="tl">
                    <a:srgbClr val="000000">
                      <a:alpha val="43137"/>
                    </a:srgbClr>
                  </a:outerShdw>
                </a:effectLst>
                <a:cs typeface="Arial" pitchFamily="34" charset="0"/>
              </a:rPr>
              <a:t>Ein kleines Kind.</a:t>
            </a:r>
            <a:endParaRPr kumimoji="0" lang="de-DE" sz="5400" b="1" i="1" u="none" strike="noStrike" cap="none" normalizeH="0" baseline="0" dirty="0" smtClean="0">
              <a:ln>
                <a:noFill/>
              </a:ln>
              <a:solidFill>
                <a:srgbClr val="008000"/>
              </a:solidFill>
              <a:effectLst>
                <a:outerShdw blurRad="38100" dist="38100" dir="2700000" algn="tl">
                  <a:srgbClr val="000000">
                    <a:alpha val="43137"/>
                  </a:srgbClr>
                </a:outerShdw>
              </a:effectLst>
              <a:latin typeface="Arial" pitchFamily="34" charset="0"/>
              <a:cs typeface="Arial" pitchFamily="34" charset="0"/>
            </a:endParaRPr>
          </a:p>
        </p:txBody>
      </p:sp>
      <p:sp>
        <p:nvSpPr>
          <p:cNvPr id="9" name="Rectangle 2"/>
          <p:cNvSpPr>
            <a:spLocks noChangeArrowheads="1"/>
          </p:cNvSpPr>
          <p:nvPr/>
        </p:nvSpPr>
        <p:spPr bwMode="auto">
          <a:xfrm>
            <a:off x="0" y="5750004"/>
            <a:ext cx="12192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5400" b="1" i="1" dirty="0" smtClean="0">
                <a:solidFill>
                  <a:srgbClr val="008000"/>
                </a:solidFill>
                <a:effectLst>
                  <a:outerShdw blurRad="38100" dist="38100" dir="2700000" algn="tl">
                    <a:srgbClr val="000000">
                      <a:alpha val="43137"/>
                    </a:srgbClr>
                  </a:outerShdw>
                </a:effectLst>
                <a:cs typeface="Arial" pitchFamily="34" charset="0"/>
              </a:rPr>
              <a:t>Ein schlechtes Mädchen.</a:t>
            </a:r>
            <a:endParaRPr kumimoji="0" lang="de-DE" sz="5400" b="1" i="1" u="none" strike="noStrike" cap="none" normalizeH="0" baseline="0" dirty="0" smtClean="0">
              <a:ln>
                <a:noFill/>
              </a:ln>
              <a:solidFill>
                <a:srgbClr val="008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Ein kleines Kind.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Ein schlechtes Mädch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bad0pupil00.png"/>
          <p:cNvPicPr>
            <a:picLocks noChangeAspect="1"/>
          </p:cNvPicPr>
          <p:nvPr/>
        </p:nvPicPr>
        <p:blipFill>
          <a:blip r:embed="rId5" cstate="print"/>
          <a:stretch>
            <a:fillRect/>
          </a:stretch>
        </p:blipFill>
        <p:spPr>
          <a:xfrm>
            <a:off x="2881290" y="1071546"/>
            <a:ext cx="3071834" cy="3913532"/>
          </a:xfrm>
          <a:prstGeom prst="rect">
            <a:avLst/>
          </a:prstGeom>
        </p:spPr>
      </p:pic>
      <p:pic>
        <p:nvPicPr>
          <p:cNvPr id="6" name="Рисунок 5" descr="gimnastka0.png"/>
          <p:cNvPicPr>
            <a:picLocks noChangeAspect="1"/>
          </p:cNvPicPr>
          <p:nvPr/>
        </p:nvPicPr>
        <p:blipFill>
          <a:blip r:embed="rId6" cstate="print"/>
          <a:stretch>
            <a:fillRect/>
          </a:stretch>
        </p:blipFill>
        <p:spPr>
          <a:xfrm>
            <a:off x="6596066" y="1000108"/>
            <a:ext cx="1928826" cy="3938020"/>
          </a:xfrm>
          <a:prstGeom prst="rect">
            <a:avLst/>
          </a:prstGeom>
        </p:spPr>
      </p:pic>
      <p:sp>
        <p:nvSpPr>
          <p:cNvPr id="8" name="Rectangle 2"/>
          <p:cNvSpPr>
            <a:spLocks noChangeArrowheads="1"/>
          </p:cNvSpPr>
          <p:nvPr/>
        </p:nvSpPr>
        <p:spPr bwMode="auto">
          <a:xfrm>
            <a:off x="0" y="0"/>
            <a:ext cx="12192000"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6600" b="1" i="1" dirty="0" smtClean="0">
                <a:solidFill>
                  <a:srgbClr val="0000CC"/>
                </a:solidFill>
                <a:cs typeface="Arial" pitchFamily="34" charset="0"/>
              </a:rPr>
              <a:t>schlecht – schön</a:t>
            </a:r>
            <a:endParaRPr kumimoji="0" lang="de-DE" sz="6600" b="1" i="1" u="none" strike="noStrike" cap="none" normalizeH="0" baseline="0" dirty="0" smtClean="0">
              <a:ln>
                <a:noFill/>
              </a:ln>
              <a:solidFill>
                <a:srgbClr val="0000CC"/>
              </a:solidFill>
              <a:effectLst/>
              <a:latin typeface="Arial" pitchFamily="34" charset="0"/>
              <a:cs typeface="Arial" pitchFamily="34" charset="0"/>
            </a:endParaRPr>
          </a:p>
        </p:txBody>
      </p:sp>
      <p:sp>
        <p:nvSpPr>
          <p:cNvPr id="9" name="Rectangle 2"/>
          <p:cNvSpPr>
            <a:spLocks noChangeArrowheads="1"/>
          </p:cNvSpPr>
          <p:nvPr/>
        </p:nvSpPr>
        <p:spPr bwMode="auto">
          <a:xfrm>
            <a:off x="0" y="4786322"/>
            <a:ext cx="12192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5400" b="1" i="1" dirty="0" smtClean="0">
                <a:solidFill>
                  <a:srgbClr val="008000"/>
                </a:solidFill>
                <a:effectLst>
                  <a:outerShdw blurRad="38100" dist="38100" dir="2700000" algn="tl">
                    <a:srgbClr val="000000">
                      <a:alpha val="43137"/>
                    </a:srgbClr>
                  </a:outerShdw>
                </a:effectLst>
                <a:cs typeface="Arial" pitchFamily="34" charset="0"/>
              </a:rPr>
              <a:t>Ein schlechter Junge.</a:t>
            </a:r>
            <a:endParaRPr kumimoji="0" lang="de-DE" sz="5400" b="1" i="1" u="none" strike="noStrike" cap="none" normalizeH="0" baseline="0" dirty="0" smtClean="0">
              <a:ln>
                <a:noFill/>
              </a:ln>
              <a:solidFill>
                <a:srgbClr val="008000"/>
              </a:solidFill>
              <a:effectLst>
                <a:outerShdw blurRad="38100" dist="38100" dir="2700000" algn="tl">
                  <a:srgbClr val="000000">
                    <a:alpha val="43137"/>
                  </a:srgbClr>
                </a:outerShdw>
              </a:effectLst>
              <a:latin typeface="Arial" pitchFamily="34" charset="0"/>
              <a:cs typeface="Arial" pitchFamily="34" charset="0"/>
            </a:endParaRPr>
          </a:p>
        </p:txBody>
      </p:sp>
      <p:sp>
        <p:nvSpPr>
          <p:cNvPr id="10" name="Rectangle 2"/>
          <p:cNvSpPr>
            <a:spLocks noChangeArrowheads="1"/>
          </p:cNvSpPr>
          <p:nvPr/>
        </p:nvSpPr>
        <p:spPr bwMode="auto">
          <a:xfrm>
            <a:off x="0" y="5750004"/>
            <a:ext cx="12192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5400" b="1" i="1" dirty="0" smtClean="0">
                <a:solidFill>
                  <a:srgbClr val="008000"/>
                </a:solidFill>
                <a:effectLst>
                  <a:outerShdw blurRad="38100" dist="38100" dir="2700000" algn="tl">
                    <a:srgbClr val="000000">
                      <a:alpha val="43137"/>
                    </a:srgbClr>
                  </a:outerShdw>
                </a:effectLst>
                <a:cs typeface="Arial" pitchFamily="34" charset="0"/>
              </a:rPr>
              <a:t>Ein schönes Mädchen.</a:t>
            </a:r>
            <a:endParaRPr kumimoji="0" lang="de-DE" sz="5400" b="1" i="1" u="none" strike="noStrike" cap="none" normalizeH="0" baseline="0" dirty="0" smtClean="0">
              <a:ln>
                <a:noFill/>
              </a:ln>
              <a:solidFill>
                <a:srgbClr val="008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Ein schlechter Junge.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ein schönes Mädch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yuimovochka02.png"/>
          <p:cNvPicPr>
            <a:picLocks noChangeAspect="1"/>
          </p:cNvPicPr>
          <p:nvPr/>
        </p:nvPicPr>
        <p:blipFill>
          <a:blip r:embed="rId5" cstate="print"/>
          <a:stretch>
            <a:fillRect/>
          </a:stretch>
        </p:blipFill>
        <p:spPr>
          <a:xfrm>
            <a:off x="2095471" y="1000108"/>
            <a:ext cx="3844117" cy="3857652"/>
          </a:xfrm>
          <a:prstGeom prst="rect">
            <a:avLst/>
          </a:prstGeom>
        </p:spPr>
      </p:pic>
      <p:pic>
        <p:nvPicPr>
          <p:cNvPr id="5" name="Рисунок 4" descr="lazy01.png"/>
          <p:cNvPicPr>
            <a:picLocks noChangeAspect="1"/>
          </p:cNvPicPr>
          <p:nvPr/>
        </p:nvPicPr>
        <p:blipFill>
          <a:blip r:embed="rId6" cstate="print"/>
          <a:stretch>
            <a:fillRect/>
          </a:stretch>
        </p:blipFill>
        <p:spPr>
          <a:xfrm>
            <a:off x="6167437" y="928670"/>
            <a:ext cx="4036407" cy="4000528"/>
          </a:xfrm>
          <a:prstGeom prst="rect">
            <a:avLst/>
          </a:prstGeom>
        </p:spPr>
      </p:pic>
      <p:sp>
        <p:nvSpPr>
          <p:cNvPr id="7" name="Rectangle 2"/>
          <p:cNvSpPr>
            <a:spLocks noChangeArrowheads="1"/>
          </p:cNvSpPr>
          <p:nvPr/>
        </p:nvSpPr>
        <p:spPr bwMode="auto">
          <a:xfrm>
            <a:off x="0" y="0"/>
            <a:ext cx="12192000"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6600" b="1" i="1" dirty="0" smtClean="0">
                <a:solidFill>
                  <a:srgbClr val="0000CC"/>
                </a:solidFill>
                <a:cs typeface="Arial" pitchFamily="34" charset="0"/>
              </a:rPr>
              <a:t>klein – faul</a:t>
            </a:r>
            <a:endParaRPr kumimoji="0" lang="de-DE" sz="6600" b="1" i="1" u="none" strike="noStrike" cap="none" normalizeH="0" baseline="0" dirty="0" smtClean="0">
              <a:ln>
                <a:noFill/>
              </a:ln>
              <a:solidFill>
                <a:srgbClr val="0000CC"/>
              </a:solidFill>
              <a:effectLst/>
              <a:latin typeface="Arial" pitchFamily="34" charset="0"/>
              <a:cs typeface="Arial" pitchFamily="34" charset="0"/>
            </a:endParaRPr>
          </a:p>
        </p:txBody>
      </p:sp>
      <p:sp>
        <p:nvSpPr>
          <p:cNvPr id="8" name="Rectangle 2"/>
          <p:cNvSpPr>
            <a:spLocks noChangeArrowheads="1"/>
          </p:cNvSpPr>
          <p:nvPr/>
        </p:nvSpPr>
        <p:spPr bwMode="auto">
          <a:xfrm>
            <a:off x="0" y="4786322"/>
            <a:ext cx="12192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5400" b="1" i="1" dirty="0" smtClean="0">
                <a:solidFill>
                  <a:srgbClr val="008000"/>
                </a:solidFill>
                <a:effectLst>
                  <a:outerShdw blurRad="38100" dist="38100" dir="2700000" algn="tl">
                    <a:srgbClr val="000000">
                      <a:alpha val="43137"/>
                    </a:srgbClr>
                  </a:outerShdw>
                </a:effectLst>
                <a:cs typeface="Arial" pitchFamily="34" charset="0"/>
              </a:rPr>
              <a:t>Ein kleines Mädchen.</a:t>
            </a:r>
            <a:endParaRPr kumimoji="0" lang="de-DE" sz="5400" b="1" i="1" u="none" strike="noStrike" cap="none" normalizeH="0" baseline="0" dirty="0" smtClean="0">
              <a:ln>
                <a:noFill/>
              </a:ln>
              <a:solidFill>
                <a:srgbClr val="008000"/>
              </a:solidFill>
              <a:effectLst>
                <a:outerShdw blurRad="38100" dist="38100" dir="2700000" algn="tl">
                  <a:srgbClr val="000000">
                    <a:alpha val="43137"/>
                  </a:srgbClr>
                </a:outerShdw>
              </a:effectLst>
              <a:latin typeface="Arial" pitchFamily="34" charset="0"/>
              <a:cs typeface="Arial" pitchFamily="34" charset="0"/>
            </a:endParaRPr>
          </a:p>
        </p:txBody>
      </p:sp>
      <p:sp>
        <p:nvSpPr>
          <p:cNvPr id="9" name="Rectangle 2"/>
          <p:cNvSpPr>
            <a:spLocks noChangeArrowheads="1"/>
          </p:cNvSpPr>
          <p:nvPr/>
        </p:nvSpPr>
        <p:spPr bwMode="auto">
          <a:xfrm>
            <a:off x="0" y="5750004"/>
            <a:ext cx="12192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5400" b="1" i="1" dirty="0" smtClean="0">
                <a:solidFill>
                  <a:srgbClr val="008000"/>
                </a:solidFill>
                <a:effectLst>
                  <a:outerShdw blurRad="38100" dist="38100" dir="2700000" algn="tl">
                    <a:srgbClr val="000000">
                      <a:alpha val="43137"/>
                    </a:srgbClr>
                  </a:outerShdw>
                </a:effectLst>
                <a:cs typeface="Arial" pitchFamily="34" charset="0"/>
              </a:rPr>
              <a:t>Ein fauler Junge.</a:t>
            </a:r>
            <a:endParaRPr kumimoji="0" lang="de-DE" sz="5400" b="1" i="1" u="none" strike="noStrike" cap="none" normalizeH="0" baseline="0" dirty="0" smtClean="0">
              <a:ln>
                <a:noFill/>
              </a:ln>
              <a:solidFill>
                <a:srgbClr val="008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ein kleines Mädchen.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Ein fauler Jung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Lidia\Desktop\0_63c43_87c14d9b_L.jpg"/>
          <p:cNvPicPr>
            <a:picLocks noChangeAspect="1" noChangeArrowheads="1"/>
          </p:cNvPicPr>
          <p:nvPr/>
        </p:nvPicPr>
        <p:blipFill>
          <a:blip r:embed="rId5" cstate="print"/>
          <a:srcRect/>
          <a:stretch>
            <a:fillRect/>
          </a:stretch>
        </p:blipFill>
        <p:spPr bwMode="auto">
          <a:xfrm>
            <a:off x="2309786" y="1142984"/>
            <a:ext cx="3514396" cy="3643338"/>
          </a:xfrm>
          <a:prstGeom prst="rect">
            <a:avLst/>
          </a:prstGeom>
          <a:noFill/>
          <a:ln w="9525">
            <a:noFill/>
            <a:miter lim="800000"/>
            <a:headEnd/>
            <a:tailEnd/>
          </a:ln>
        </p:spPr>
      </p:pic>
      <p:pic>
        <p:nvPicPr>
          <p:cNvPr id="6" name="Рисунок 5" descr="schmutzigesMadchen.png"/>
          <p:cNvPicPr>
            <a:picLocks noChangeAspect="1"/>
          </p:cNvPicPr>
          <p:nvPr/>
        </p:nvPicPr>
        <p:blipFill>
          <a:blip r:embed="rId6" cstate="print"/>
          <a:stretch>
            <a:fillRect/>
          </a:stretch>
        </p:blipFill>
        <p:spPr>
          <a:xfrm>
            <a:off x="6453190" y="1071546"/>
            <a:ext cx="2928958" cy="3717984"/>
          </a:xfrm>
          <a:prstGeom prst="rect">
            <a:avLst/>
          </a:prstGeom>
        </p:spPr>
      </p:pic>
      <p:sp>
        <p:nvSpPr>
          <p:cNvPr id="5" name="Rectangle 2"/>
          <p:cNvSpPr>
            <a:spLocks noChangeArrowheads="1"/>
          </p:cNvSpPr>
          <p:nvPr/>
        </p:nvSpPr>
        <p:spPr bwMode="auto">
          <a:xfrm>
            <a:off x="0" y="0"/>
            <a:ext cx="12192000"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6600" b="1" i="1" dirty="0" smtClean="0">
                <a:solidFill>
                  <a:srgbClr val="0000CC"/>
                </a:solidFill>
                <a:cs typeface="Arial" pitchFamily="34" charset="0"/>
              </a:rPr>
              <a:t>alt – schmutzig</a:t>
            </a:r>
            <a:endParaRPr kumimoji="0" lang="de-DE" sz="6600" b="1" i="1" u="none" strike="noStrike" cap="none" normalizeH="0" baseline="0" dirty="0" smtClean="0">
              <a:ln>
                <a:noFill/>
              </a:ln>
              <a:solidFill>
                <a:srgbClr val="0000CC"/>
              </a:solidFill>
              <a:effectLst/>
              <a:latin typeface="Arial" pitchFamily="34" charset="0"/>
              <a:cs typeface="Arial" pitchFamily="34" charset="0"/>
            </a:endParaRPr>
          </a:p>
        </p:txBody>
      </p:sp>
      <p:sp>
        <p:nvSpPr>
          <p:cNvPr id="8" name="Rectangle 2"/>
          <p:cNvSpPr>
            <a:spLocks noChangeArrowheads="1"/>
          </p:cNvSpPr>
          <p:nvPr/>
        </p:nvSpPr>
        <p:spPr bwMode="auto">
          <a:xfrm>
            <a:off x="0" y="4786322"/>
            <a:ext cx="12192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5400" b="1" i="1" dirty="0" smtClean="0">
                <a:solidFill>
                  <a:srgbClr val="008000"/>
                </a:solidFill>
                <a:effectLst>
                  <a:outerShdw blurRad="38100" dist="38100" dir="2700000" algn="tl">
                    <a:srgbClr val="000000">
                      <a:alpha val="43137"/>
                    </a:srgbClr>
                  </a:outerShdw>
                </a:effectLst>
                <a:cs typeface="Arial" pitchFamily="34" charset="0"/>
              </a:rPr>
              <a:t>Ein alter Mann.</a:t>
            </a:r>
            <a:endParaRPr kumimoji="0" lang="de-DE" sz="5400" b="1" i="1" u="none" strike="noStrike" cap="none" normalizeH="0" baseline="0" dirty="0" smtClean="0">
              <a:ln>
                <a:noFill/>
              </a:ln>
              <a:solidFill>
                <a:srgbClr val="008000"/>
              </a:solidFill>
              <a:effectLst>
                <a:outerShdw blurRad="38100" dist="38100" dir="2700000" algn="tl">
                  <a:srgbClr val="000000">
                    <a:alpha val="43137"/>
                  </a:srgbClr>
                </a:outerShdw>
              </a:effectLst>
              <a:latin typeface="Arial" pitchFamily="34" charset="0"/>
              <a:cs typeface="Arial" pitchFamily="34" charset="0"/>
            </a:endParaRPr>
          </a:p>
        </p:txBody>
      </p:sp>
      <p:sp>
        <p:nvSpPr>
          <p:cNvPr id="9" name="Rectangle 2"/>
          <p:cNvSpPr>
            <a:spLocks noChangeArrowheads="1"/>
          </p:cNvSpPr>
          <p:nvPr/>
        </p:nvSpPr>
        <p:spPr bwMode="auto">
          <a:xfrm>
            <a:off x="0" y="5750004"/>
            <a:ext cx="12192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5400" b="1" i="1" dirty="0" smtClean="0">
                <a:solidFill>
                  <a:srgbClr val="008000"/>
                </a:solidFill>
                <a:effectLst>
                  <a:outerShdw blurRad="38100" dist="38100" dir="2700000" algn="tl">
                    <a:srgbClr val="000000">
                      <a:alpha val="43137"/>
                    </a:srgbClr>
                  </a:outerShdw>
                </a:effectLst>
                <a:cs typeface="Arial" pitchFamily="34" charset="0"/>
              </a:rPr>
              <a:t>Ein schmutziges Mädchen.</a:t>
            </a:r>
            <a:endParaRPr kumimoji="0" lang="de-DE" sz="5400" b="1" i="1" u="none" strike="noStrike" cap="none" normalizeH="0" baseline="0" dirty="0" smtClean="0">
              <a:ln>
                <a:noFill/>
              </a:ln>
              <a:solidFill>
                <a:srgbClr val="008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ein alter Mann.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Ein schmutziges Mädch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girl001.png"/>
          <p:cNvPicPr>
            <a:picLocks noChangeAspect="1"/>
          </p:cNvPicPr>
          <p:nvPr/>
        </p:nvPicPr>
        <p:blipFill>
          <a:blip r:embed="rId5" cstate="print"/>
          <a:stretch>
            <a:fillRect/>
          </a:stretch>
        </p:blipFill>
        <p:spPr>
          <a:xfrm>
            <a:off x="6024562" y="1142984"/>
            <a:ext cx="3631860" cy="3786214"/>
          </a:xfrm>
          <a:prstGeom prst="rect">
            <a:avLst/>
          </a:prstGeom>
        </p:spPr>
      </p:pic>
      <p:pic>
        <p:nvPicPr>
          <p:cNvPr id="4" name="Рисунок 3" descr="boy-kapriz1.png"/>
          <p:cNvPicPr>
            <a:picLocks noChangeAspect="1"/>
          </p:cNvPicPr>
          <p:nvPr/>
        </p:nvPicPr>
        <p:blipFill>
          <a:blip r:embed="rId6" cstate="print"/>
          <a:stretch>
            <a:fillRect/>
          </a:stretch>
        </p:blipFill>
        <p:spPr>
          <a:xfrm>
            <a:off x="2666976" y="1142984"/>
            <a:ext cx="2643206" cy="3666875"/>
          </a:xfrm>
          <a:prstGeom prst="rect">
            <a:avLst/>
          </a:prstGeom>
        </p:spPr>
      </p:pic>
      <p:sp>
        <p:nvSpPr>
          <p:cNvPr id="6" name="Rectangle 2"/>
          <p:cNvSpPr>
            <a:spLocks noChangeArrowheads="1"/>
          </p:cNvSpPr>
          <p:nvPr/>
        </p:nvSpPr>
        <p:spPr bwMode="auto">
          <a:xfrm>
            <a:off x="0" y="0"/>
            <a:ext cx="12192000"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6600" b="1" i="1" dirty="0" smtClean="0">
                <a:solidFill>
                  <a:srgbClr val="0000CC"/>
                </a:solidFill>
                <a:cs typeface="Arial" pitchFamily="34" charset="0"/>
              </a:rPr>
              <a:t>traurig – fleißig</a:t>
            </a:r>
            <a:endParaRPr kumimoji="0" lang="de-DE" sz="6600" b="1" i="1" u="none" strike="noStrike" cap="none" normalizeH="0" baseline="0" dirty="0" smtClean="0">
              <a:ln>
                <a:noFill/>
              </a:ln>
              <a:solidFill>
                <a:srgbClr val="0000CC"/>
              </a:solidFill>
              <a:effectLst/>
              <a:latin typeface="Arial" pitchFamily="34" charset="0"/>
              <a:cs typeface="Arial" pitchFamily="34" charset="0"/>
            </a:endParaRPr>
          </a:p>
        </p:txBody>
      </p:sp>
      <p:sp>
        <p:nvSpPr>
          <p:cNvPr id="7" name="Rectangle 2"/>
          <p:cNvSpPr>
            <a:spLocks noChangeArrowheads="1"/>
          </p:cNvSpPr>
          <p:nvPr/>
        </p:nvSpPr>
        <p:spPr bwMode="auto">
          <a:xfrm>
            <a:off x="0" y="4786322"/>
            <a:ext cx="12192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5400" b="1" i="1" dirty="0" smtClean="0">
                <a:solidFill>
                  <a:srgbClr val="008000"/>
                </a:solidFill>
                <a:effectLst>
                  <a:outerShdw blurRad="38100" dist="38100" dir="2700000" algn="tl">
                    <a:srgbClr val="000000">
                      <a:alpha val="43137"/>
                    </a:srgbClr>
                  </a:outerShdw>
                </a:effectLst>
                <a:cs typeface="Arial" pitchFamily="34" charset="0"/>
              </a:rPr>
              <a:t>Ein trauriger Junge.</a:t>
            </a:r>
            <a:endParaRPr kumimoji="0" lang="de-DE" sz="5400" b="1" i="1" u="none" strike="noStrike" cap="none" normalizeH="0" baseline="0" dirty="0" smtClean="0">
              <a:ln>
                <a:noFill/>
              </a:ln>
              <a:solidFill>
                <a:srgbClr val="008000"/>
              </a:solidFill>
              <a:effectLst>
                <a:outerShdw blurRad="38100" dist="38100" dir="2700000" algn="tl">
                  <a:srgbClr val="000000">
                    <a:alpha val="43137"/>
                  </a:srgbClr>
                </a:outerShdw>
              </a:effectLst>
              <a:latin typeface="Arial" pitchFamily="34" charset="0"/>
              <a:cs typeface="Arial" pitchFamily="34" charset="0"/>
            </a:endParaRPr>
          </a:p>
        </p:txBody>
      </p:sp>
      <p:sp>
        <p:nvSpPr>
          <p:cNvPr id="8" name="Rectangle 2"/>
          <p:cNvSpPr>
            <a:spLocks noChangeArrowheads="1"/>
          </p:cNvSpPr>
          <p:nvPr/>
        </p:nvSpPr>
        <p:spPr bwMode="auto">
          <a:xfrm>
            <a:off x="0" y="5750004"/>
            <a:ext cx="12192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5400" b="1" i="1" dirty="0" smtClean="0">
                <a:solidFill>
                  <a:srgbClr val="008000"/>
                </a:solidFill>
                <a:effectLst>
                  <a:outerShdw blurRad="38100" dist="38100" dir="2700000" algn="tl">
                    <a:srgbClr val="000000">
                      <a:alpha val="43137"/>
                    </a:srgbClr>
                  </a:outerShdw>
                </a:effectLst>
                <a:cs typeface="Arial" pitchFamily="34" charset="0"/>
              </a:rPr>
              <a:t>Ein fleißiges Mädchen.</a:t>
            </a:r>
            <a:endParaRPr kumimoji="0" lang="de-DE" sz="5400" b="1" i="1" u="none" strike="noStrike" cap="none" normalizeH="0" baseline="0" dirty="0" smtClean="0">
              <a:ln>
                <a:noFill/>
              </a:ln>
              <a:solidFill>
                <a:srgbClr val="008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Ein trauriger Junge.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Ein fleißiges Mädch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boy-with-toys.png"/>
          <p:cNvPicPr>
            <a:picLocks noChangeAspect="1"/>
          </p:cNvPicPr>
          <p:nvPr/>
        </p:nvPicPr>
        <p:blipFill>
          <a:blip r:embed="rId5" cstate="print"/>
          <a:stretch>
            <a:fillRect/>
          </a:stretch>
        </p:blipFill>
        <p:spPr>
          <a:xfrm>
            <a:off x="2309786" y="1000107"/>
            <a:ext cx="3643338" cy="3917771"/>
          </a:xfrm>
          <a:prstGeom prst="rect">
            <a:avLst/>
          </a:prstGeom>
        </p:spPr>
      </p:pic>
      <p:pic>
        <p:nvPicPr>
          <p:cNvPr id="4" name="Рисунок 3" descr="Schulerin00.png"/>
          <p:cNvPicPr>
            <a:picLocks noChangeAspect="1"/>
          </p:cNvPicPr>
          <p:nvPr/>
        </p:nvPicPr>
        <p:blipFill>
          <a:blip r:embed="rId6" cstate="print"/>
          <a:stretch>
            <a:fillRect/>
          </a:stretch>
        </p:blipFill>
        <p:spPr>
          <a:xfrm>
            <a:off x="6310313" y="928670"/>
            <a:ext cx="2780725" cy="3857652"/>
          </a:xfrm>
          <a:prstGeom prst="rect">
            <a:avLst/>
          </a:prstGeom>
        </p:spPr>
      </p:pic>
      <p:sp>
        <p:nvSpPr>
          <p:cNvPr id="6" name="Rectangle 2"/>
          <p:cNvSpPr>
            <a:spLocks noChangeArrowheads="1"/>
          </p:cNvSpPr>
          <p:nvPr/>
        </p:nvSpPr>
        <p:spPr bwMode="auto">
          <a:xfrm>
            <a:off x="0" y="0"/>
            <a:ext cx="12192000"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6600" b="1" i="1" dirty="0" smtClean="0">
                <a:solidFill>
                  <a:srgbClr val="0000CC"/>
                </a:solidFill>
                <a:cs typeface="Arial" pitchFamily="34" charset="0"/>
              </a:rPr>
              <a:t>klein – schön</a:t>
            </a:r>
            <a:endParaRPr kumimoji="0" lang="de-DE" sz="6600" b="1" i="1" u="none" strike="noStrike" cap="none" normalizeH="0" baseline="0" dirty="0" smtClean="0">
              <a:ln>
                <a:noFill/>
              </a:ln>
              <a:solidFill>
                <a:srgbClr val="0000CC"/>
              </a:solidFill>
              <a:effectLst/>
              <a:latin typeface="Arial" pitchFamily="34" charset="0"/>
              <a:cs typeface="Arial" pitchFamily="34" charset="0"/>
            </a:endParaRPr>
          </a:p>
        </p:txBody>
      </p:sp>
      <p:sp>
        <p:nvSpPr>
          <p:cNvPr id="7" name="Rectangle 2"/>
          <p:cNvSpPr>
            <a:spLocks noChangeArrowheads="1"/>
          </p:cNvSpPr>
          <p:nvPr/>
        </p:nvSpPr>
        <p:spPr bwMode="auto">
          <a:xfrm>
            <a:off x="0" y="4786322"/>
            <a:ext cx="12192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5400" b="1" i="1" dirty="0" smtClean="0">
                <a:solidFill>
                  <a:srgbClr val="008000"/>
                </a:solidFill>
                <a:effectLst>
                  <a:outerShdw blurRad="38100" dist="38100" dir="2700000" algn="tl">
                    <a:srgbClr val="000000">
                      <a:alpha val="43137"/>
                    </a:srgbClr>
                  </a:outerShdw>
                </a:effectLst>
                <a:cs typeface="Arial" pitchFamily="34" charset="0"/>
              </a:rPr>
              <a:t>Ein kleiner Junge.</a:t>
            </a:r>
            <a:endParaRPr kumimoji="0" lang="de-DE" sz="5400" b="1" i="1" u="none" strike="noStrike" cap="none" normalizeH="0" baseline="0" dirty="0" smtClean="0">
              <a:ln>
                <a:noFill/>
              </a:ln>
              <a:solidFill>
                <a:srgbClr val="008000"/>
              </a:solidFill>
              <a:effectLst>
                <a:outerShdw blurRad="38100" dist="38100" dir="2700000" algn="tl">
                  <a:srgbClr val="000000">
                    <a:alpha val="43137"/>
                  </a:srgbClr>
                </a:outerShdw>
              </a:effectLst>
              <a:latin typeface="Arial" pitchFamily="34" charset="0"/>
              <a:cs typeface="Arial" pitchFamily="34" charset="0"/>
            </a:endParaRPr>
          </a:p>
        </p:txBody>
      </p:sp>
      <p:sp>
        <p:nvSpPr>
          <p:cNvPr id="8" name="Rectangle 2"/>
          <p:cNvSpPr>
            <a:spLocks noChangeArrowheads="1"/>
          </p:cNvSpPr>
          <p:nvPr/>
        </p:nvSpPr>
        <p:spPr bwMode="auto">
          <a:xfrm>
            <a:off x="0" y="5750004"/>
            <a:ext cx="12192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5400" b="1" i="1" dirty="0" smtClean="0">
                <a:solidFill>
                  <a:srgbClr val="008000"/>
                </a:solidFill>
                <a:effectLst>
                  <a:outerShdw blurRad="38100" dist="38100" dir="2700000" algn="tl">
                    <a:srgbClr val="000000">
                      <a:alpha val="43137"/>
                    </a:srgbClr>
                  </a:outerShdw>
                </a:effectLst>
                <a:cs typeface="Arial" pitchFamily="34" charset="0"/>
              </a:rPr>
              <a:t>Ein schönes Mädchen.</a:t>
            </a:r>
            <a:endParaRPr kumimoji="0" lang="de-DE" sz="5400" b="1" i="1" u="none" strike="noStrike" cap="none" normalizeH="0" baseline="0" dirty="0" smtClean="0">
              <a:ln>
                <a:noFill/>
              </a:ln>
              <a:solidFill>
                <a:srgbClr val="008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Ein kleiner Junge.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ein schönes Mädch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granny.png"/>
          <p:cNvPicPr>
            <a:picLocks noChangeAspect="1"/>
          </p:cNvPicPr>
          <p:nvPr/>
        </p:nvPicPr>
        <p:blipFill>
          <a:blip r:embed="rId5" cstate="print"/>
          <a:stretch>
            <a:fillRect/>
          </a:stretch>
        </p:blipFill>
        <p:spPr>
          <a:xfrm>
            <a:off x="6596065" y="1146438"/>
            <a:ext cx="3506025" cy="3639884"/>
          </a:xfrm>
          <a:prstGeom prst="rect">
            <a:avLst/>
          </a:prstGeom>
        </p:spPr>
      </p:pic>
      <p:sp>
        <p:nvSpPr>
          <p:cNvPr id="5" name="Rectangle 2"/>
          <p:cNvSpPr>
            <a:spLocks noChangeArrowheads="1"/>
          </p:cNvSpPr>
          <p:nvPr/>
        </p:nvSpPr>
        <p:spPr bwMode="auto">
          <a:xfrm>
            <a:off x="0" y="0"/>
            <a:ext cx="12192000"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6600" b="1" i="1" dirty="0" smtClean="0">
                <a:solidFill>
                  <a:srgbClr val="0000CC"/>
                </a:solidFill>
                <a:cs typeface="Arial" pitchFamily="34" charset="0"/>
              </a:rPr>
              <a:t>krank – alt</a:t>
            </a:r>
            <a:endParaRPr kumimoji="0" lang="de-DE" sz="6600" b="1" i="1" u="none" strike="noStrike" cap="none" normalizeH="0" baseline="0" dirty="0" smtClean="0">
              <a:ln>
                <a:noFill/>
              </a:ln>
              <a:solidFill>
                <a:srgbClr val="0000CC"/>
              </a:solidFill>
              <a:effectLst/>
              <a:latin typeface="Arial" pitchFamily="34" charset="0"/>
              <a:cs typeface="Arial" pitchFamily="34" charset="0"/>
            </a:endParaRPr>
          </a:p>
        </p:txBody>
      </p:sp>
      <p:sp>
        <p:nvSpPr>
          <p:cNvPr id="6" name="Rectangle 2"/>
          <p:cNvSpPr>
            <a:spLocks noChangeArrowheads="1"/>
          </p:cNvSpPr>
          <p:nvPr/>
        </p:nvSpPr>
        <p:spPr bwMode="auto">
          <a:xfrm>
            <a:off x="0" y="4786322"/>
            <a:ext cx="12192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5400" b="1" i="1" dirty="0" smtClean="0">
                <a:solidFill>
                  <a:srgbClr val="008000"/>
                </a:solidFill>
                <a:effectLst>
                  <a:outerShdw blurRad="38100" dist="38100" dir="2700000" algn="tl">
                    <a:srgbClr val="000000">
                      <a:alpha val="43137"/>
                    </a:srgbClr>
                  </a:outerShdw>
                </a:effectLst>
                <a:cs typeface="Arial" pitchFamily="34" charset="0"/>
              </a:rPr>
              <a:t>Ein kranker Mann.</a:t>
            </a:r>
            <a:endParaRPr kumimoji="0" lang="de-DE" sz="5400" b="1" i="1" u="none" strike="noStrike" cap="none" normalizeH="0" baseline="0" dirty="0" smtClean="0">
              <a:ln>
                <a:noFill/>
              </a:ln>
              <a:solidFill>
                <a:srgbClr val="008000"/>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Rectangle 2"/>
          <p:cNvSpPr>
            <a:spLocks noChangeArrowheads="1"/>
          </p:cNvSpPr>
          <p:nvPr/>
        </p:nvSpPr>
        <p:spPr bwMode="auto">
          <a:xfrm>
            <a:off x="0" y="5750004"/>
            <a:ext cx="12192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5400" b="1" i="1" dirty="0" smtClean="0">
                <a:solidFill>
                  <a:srgbClr val="008000"/>
                </a:solidFill>
                <a:effectLst>
                  <a:outerShdw blurRad="38100" dist="38100" dir="2700000" algn="tl">
                    <a:srgbClr val="000000">
                      <a:alpha val="43137"/>
                    </a:srgbClr>
                  </a:outerShdw>
                </a:effectLst>
                <a:cs typeface="Arial" pitchFamily="34" charset="0"/>
              </a:rPr>
              <a:t>Eine alte Frau.</a:t>
            </a:r>
            <a:endParaRPr kumimoji="0" lang="de-DE" sz="5400" b="1" i="1" u="none" strike="noStrike" cap="none" normalizeH="0" baseline="0" dirty="0" smtClean="0">
              <a:ln>
                <a:noFill/>
              </a:ln>
              <a:solidFill>
                <a:srgbClr val="008000"/>
              </a:solidFill>
              <a:effectLst>
                <a:outerShdw blurRad="38100" dist="38100" dir="2700000" algn="tl">
                  <a:srgbClr val="000000">
                    <a:alpha val="43137"/>
                  </a:srgbClr>
                </a:outerShdw>
              </a:effectLst>
              <a:latin typeface="Arial" pitchFamily="34" charset="0"/>
              <a:cs typeface="Arial" pitchFamily="34" charset="0"/>
            </a:endParaRPr>
          </a:p>
        </p:txBody>
      </p:sp>
      <p:pic>
        <p:nvPicPr>
          <p:cNvPr id="8" name="Рисунок 7" descr="frieren.png"/>
          <p:cNvPicPr>
            <a:picLocks noChangeAspect="1"/>
          </p:cNvPicPr>
          <p:nvPr/>
        </p:nvPicPr>
        <p:blipFill>
          <a:blip r:embed="rId6" cstate="print"/>
          <a:stretch>
            <a:fillRect/>
          </a:stretch>
        </p:blipFill>
        <p:spPr>
          <a:xfrm>
            <a:off x="2738414" y="1142984"/>
            <a:ext cx="3530345" cy="342902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Ein kranker Mann.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eine alte Fra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girl-helps01.png"/>
          <p:cNvPicPr>
            <a:picLocks noChangeAspect="1"/>
          </p:cNvPicPr>
          <p:nvPr/>
        </p:nvPicPr>
        <p:blipFill>
          <a:blip r:embed="rId5" cstate="print"/>
          <a:stretch>
            <a:fillRect/>
          </a:stretch>
        </p:blipFill>
        <p:spPr>
          <a:xfrm>
            <a:off x="2095472" y="1000108"/>
            <a:ext cx="2571768" cy="3767042"/>
          </a:xfrm>
          <a:prstGeom prst="rect">
            <a:avLst/>
          </a:prstGeom>
        </p:spPr>
      </p:pic>
      <p:pic>
        <p:nvPicPr>
          <p:cNvPr id="3" name="Рисунок 2" descr="fix-things01.png"/>
          <p:cNvPicPr>
            <a:picLocks noChangeAspect="1"/>
          </p:cNvPicPr>
          <p:nvPr/>
        </p:nvPicPr>
        <p:blipFill>
          <a:blip r:embed="rId6" cstate="print"/>
          <a:stretch>
            <a:fillRect/>
          </a:stretch>
        </p:blipFill>
        <p:spPr>
          <a:xfrm>
            <a:off x="5167305" y="1071546"/>
            <a:ext cx="5461829" cy="3643338"/>
          </a:xfrm>
          <a:prstGeom prst="rect">
            <a:avLst/>
          </a:prstGeom>
        </p:spPr>
      </p:pic>
      <p:sp>
        <p:nvSpPr>
          <p:cNvPr id="5" name="Rectangle 2"/>
          <p:cNvSpPr>
            <a:spLocks noChangeArrowheads="1"/>
          </p:cNvSpPr>
          <p:nvPr/>
        </p:nvSpPr>
        <p:spPr bwMode="auto">
          <a:xfrm>
            <a:off x="0" y="0"/>
            <a:ext cx="12192000"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6600" b="1" i="1" dirty="0" smtClean="0">
                <a:solidFill>
                  <a:srgbClr val="0000CC"/>
                </a:solidFill>
                <a:cs typeface="Arial" pitchFamily="34" charset="0"/>
              </a:rPr>
              <a:t>fleißig – schlecht</a:t>
            </a:r>
            <a:endParaRPr kumimoji="0" lang="de-DE" sz="6600" b="1" i="1" u="none" strike="noStrike" cap="none" normalizeH="0" baseline="0" dirty="0" smtClean="0">
              <a:ln>
                <a:noFill/>
              </a:ln>
              <a:solidFill>
                <a:srgbClr val="0000CC"/>
              </a:solidFill>
              <a:effectLst/>
              <a:latin typeface="Arial" pitchFamily="34" charset="0"/>
              <a:cs typeface="Arial" pitchFamily="34" charset="0"/>
            </a:endParaRPr>
          </a:p>
        </p:txBody>
      </p:sp>
      <p:sp>
        <p:nvSpPr>
          <p:cNvPr id="6" name="Rectangle 2"/>
          <p:cNvSpPr>
            <a:spLocks noChangeArrowheads="1"/>
          </p:cNvSpPr>
          <p:nvPr/>
        </p:nvSpPr>
        <p:spPr bwMode="auto">
          <a:xfrm>
            <a:off x="0" y="4786322"/>
            <a:ext cx="12192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5400" b="1" i="1" dirty="0" smtClean="0">
                <a:solidFill>
                  <a:srgbClr val="008000"/>
                </a:solidFill>
                <a:effectLst>
                  <a:outerShdw blurRad="38100" dist="38100" dir="2700000" algn="tl">
                    <a:srgbClr val="000000">
                      <a:alpha val="43137"/>
                    </a:srgbClr>
                  </a:outerShdw>
                </a:effectLst>
                <a:cs typeface="Arial" pitchFamily="34" charset="0"/>
              </a:rPr>
              <a:t>Ein fleißiges Mädchen.</a:t>
            </a:r>
            <a:endParaRPr kumimoji="0" lang="de-DE" sz="5400" b="1" i="1" u="none" strike="noStrike" cap="none" normalizeH="0" baseline="0" dirty="0" smtClean="0">
              <a:ln>
                <a:noFill/>
              </a:ln>
              <a:solidFill>
                <a:srgbClr val="008000"/>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Rectangle 2"/>
          <p:cNvSpPr>
            <a:spLocks noChangeArrowheads="1"/>
          </p:cNvSpPr>
          <p:nvPr/>
        </p:nvSpPr>
        <p:spPr bwMode="auto">
          <a:xfrm>
            <a:off x="0" y="5750004"/>
            <a:ext cx="12192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5400" b="1" i="1" dirty="0" smtClean="0">
                <a:solidFill>
                  <a:srgbClr val="008000"/>
                </a:solidFill>
                <a:effectLst>
                  <a:outerShdw blurRad="38100" dist="38100" dir="2700000" algn="tl">
                    <a:srgbClr val="000000">
                      <a:alpha val="43137"/>
                    </a:srgbClr>
                  </a:outerShdw>
                </a:effectLst>
                <a:cs typeface="Arial" pitchFamily="34" charset="0"/>
              </a:rPr>
              <a:t>Ein schlechter Junge.</a:t>
            </a:r>
            <a:endParaRPr kumimoji="0" lang="de-DE" sz="5400" b="1" i="1" u="none" strike="noStrike" cap="none" normalizeH="0" baseline="0" dirty="0" smtClean="0">
              <a:ln>
                <a:noFill/>
              </a:ln>
              <a:solidFill>
                <a:srgbClr val="008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Ein fleißiges Mädchen.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Ein schlechter Jung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elp-mother01.png"/>
          <p:cNvPicPr>
            <a:picLocks noChangeAspect="1"/>
          </p:cNvPicPr>
          <p:nvPr/>
        </p:nvPicPr>
        <p:blipFill>
          <a:blip r:embed="rId5" cstate="print"/>
          <a:stretch>
            <a:fillRect/>
          </a:stretch>
        </p:blipFill>
        <p:spPr>
          <a:xfrm>
            <a:off x="1523968" y="1142984"/>
            <a:ext cx="5278477" cy="3571900"/>
          </a:xfrm>
          <a:prstGeom prst="rect">
            <a:avLst/>
          </a:prstGeom>
        </p:spPr>
      </p:pic>
      <p:pic>
        <p:nvPicPr>
          <p:cNvPr id="3" name="Рисунок 2" descr="sad-girl-00.png"/>
          <p:cNvPicPr>
            <a:picLocks noChangeAspect="1"/>
          </p:cNvPicPr>
          <p:nvPr/>
        </p:nvPicPr>
        <p:blipFill>
          <a:blip r:embed="rId6" cstate="print"/>
          <a:stretch>
            <a:fillRect/>
          </a:stretch>
        </p:blipFill>
        <p:spPr>
          <a:xfrm>
            <a:off x="7167569" y="1142984"/>
            <a:ext cx="3402645" cy="3500462"/>
          </a:xfrm>
          <a:prstGeom prst="rect">
            <a:avLst/>
          </a:prstGeom>
        </p:spPr>
      </p:pic>
      <p:sp>
        <p:nvSpPr>
          <p:cNvPr id="5" name="Rectangle 2"/>
          <p:cNvSpPr>
            <a:spLocks noChangeArrowheads="1"/>
          </p:cNvSpPr>
          <p:nvPr/>
        </p:nvSpPr>
        <p:spPr bwMode="auto">
          <a:xfrm>
            <a:off x="0" y="0"/>
            <a:ext cx="12192000"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6600" b="1" i="1" dirty="0" smtClean="0">
                <a:solidFill>
                  <a:srgbClr val="0000CC"/>
                </a:solidFill>
                <a:cs typeface="Arial" pitchFamily="34" charset="0"/>
              </a:rPr>
              <a:t>fleißig – traurig</a:t>
            </a:r>
            <a:endParaRPr kumimoji="0" lang="de-DE" sz="6600" b="1" i="1" u="none" strike="noStrike" cap="none" normalizeH="0" baseline="0" dirty="0" smtClean="0">
              <a:ln>
                <a:noFill/>
              </a:ln>
              <a:solidFill>
                <a:srgbClr val="0000CC"/>
              </a:solidFill>
              <a:effectLst/>
              <a:latin typeface="Arial" pitchFamily="34" charset="0"/>
              <a:cs typeface="Arial" pitchFamily="34" charset="0"/>
            </a:endParaRPr>
          </a:p>
        </p:txBody>
      </p:sp>
      <p:sp>
        <p:nvSpPr>
          <p:cNvPr id="6" name="Rectangle 2"/>
          <p:cNvSpPr>
            <a:spLocks noChangeArrowheads="1"/>
          </p:cNvSpPr>
          <p:nvPr/>
        </p:nvSpPr>
        <p:spPr bwMode="auto">
          <a:xfrm>
            <a:off x="0" y="4786322"/>
            <a:ext cx="12192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5400" b="1" i="1" dirty="0" smtClean="0">
                <a:solidFill>
                  <a:srgbClr val="008000"/>
                </a:solidFill>
                <a:effectLst>
                  <a:outerShdw blurRad="38100" dist="38100" dir="2700000" algn="tl">
                    <a:srgbClr val="000000">
                      <a:alpha val="43137"/>
                    </a:srgbClr>
                  </a:outerShdw>
                </a:effectLst>
                <a:cs typeface="Arial" pitchFamily="34" charset="0"/>
              </a:rPr>
              <a:t>Fleißige Kinder.</a:t>
            </a:r>
            <a:endParaRPr kumimoji="0" lang="de-DE" sz="5400" b="1" i="1" u="none" strike="noStrike" cap="none" normalizeH="0" baseline="0" dirty="0" smtClean="0">
              <a:ln>
                <a:noFill/>
              </a:ln>
              <a:solidFill>
                <a:srgbClr val="008000"/>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Rectangle 2"/>
          <p:cNvSpPr>
            <a:spLocks noChangeArrowheads="1"/>
          </p:cNvSpPr>
          <p:nvPr/>
        </p:nvSpPr>
        <p:spPr bwMode="auto">
          <a:xfrm>
            <a:off x="0" y="5750004"/>
            <a:ext cx="12192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5400" b="1" i="1" dirty="0" smtClean="0">
                <a:solidFill>
                  <a:srgbClr val="008000"/>
                </a:solidFill>
                <a:effectLst>
                  <a:outerShdw blurRad="38100" dist="38100" dir="2700000" algn="tl">
                    <a:srgbClr val="000000">
                      <a:alpha val="43137"/>
                    </a:srgbClr>
                  </a:outerShdw>
                </a:effectLst>
                <a:cs typeface="Arial" pitchFamily="34" charset="0"/>
              </a:rPr>
              <a:t>Ein trauriges Mädchen.</a:t>
            </a:r>
            <a:endParaRPr kumimoji="0" lang="de-DE" sz="5400" b="1" i="1" u="none" strike="noStrike" cap="none" normalizeH="0" baseline="0" dirty="0" smtClean="0">
              <a:ln>
                <a:noFill/>
              </a:ln>
              <a:solidFill>
                <a:srgbClr val="008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Fleißige Kinder.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Ein trauriges Mädch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p:cNvSpPr txBox="1">
            <a:spLocks noChangeArrowheads="1"/>
          </p:cNvSpPr>
          <p:nvPr/>
        </p:nvSpPr>
        <p:spPr bwMode="auto">
          <a:xfrm>
            <a:off x="238084" y="785794"/>
            <a:ext cx="11953916" cy="923330"/>
          </a:xfrm>
          <a:prstGeom prst="rect">
            <a:avLst/>
          </a:prstGeom>
          <a:noFill/>
          <a:ln w="9525">
            <a:noFill/>
            <a:miter lim="800000"/>
            <a:headEnd/>
            <a:tailEnd/>
          </a:ln>
        </p:spPr>
        <p:txBody>
          <a:bodyPr wrap="square">
            <a:spAutoFit/>
          </a:bodyPr>
          <a:lstStyle/>
          <a:p>
            <a:pPr algn="just"/>
            <a:r>
              <a:rPr lang="de-DE" sz="5400" b="1" i="1" dirty="0" smtClean="0">
                <a:solidFill>
                  <a:srgbClr val="0000CC"/>
                </a:solidFill>
              </a:rPr>
              <a:t>ein alt</a:t>
            </a:r>
            <a:r>
              <a:rPr lang="de-DE" sz="5400" b="1" i="1" u="sng" dirty="0" smtClean="0">
                <a:solidFill>
                  <a:srgbClr val="0000CC"/>
                </a:solidFill>
                <a:effectLst>
                  <a:outerShdw blurRad="38100" dist="38100" dir="2700000" algn="tl">
                    <a:srgbClr val="000000">
                      <a:alpha val="43137"/>
                    </a:srgbClr>
                  </a:outerShdw>
                </a:effectLst>
              </a:rPr>
              <a:t>er</a:t>
            </a:r>
            <a:r>
              <a:rPr lang="de-DE" sz="5400" b="1" i="1" dirty="0" smtClean="0">
                <a:solidFill>
                  <a:srgbClr val="0000CC"/>
                </a:solidFill>
              </a:rPr>
              <a:t> Mann </a:t>
            </a:r>
            <a:r>
              <a:rPr lang="ru-RU" sz="5400" b="1" i="1" dirty="0" smtClean="0"/>
              <a:t>– стар</a:t>
            </a:r>
            <a:r>
              <a:rPr lang="ru-RU" sz="5400" b="1" i="1" u="sng" dirty="0" smtClean="0"/>
              <a:t>ый</a:t>
            </a:r>
            <a:r>
              <a:rPr lang="ru-RU" sz="5400" b="1" i="1" dirty="0" smtClean="0"/>
              <a:t> мужчина</a:t>
            </a:r>
            <a:endParaRPr lang="ru-RU" sz="6600" b="1" i="1" dirty="0" smtClean="0"/>
          </a:p>
        </p:txBody>
      </p:sp>
      <p:sp>
        <p:nvSpPr>
          <p:cNvPr id="4" name="TextBox 4"/>
          <p:cNvSpPr txBox="1">
            <a:spLocks noChangeArrowheads="1"/>
          </p:cNvSpPr>
          <p:nvPr/>
        </p:nvSpPr>
        <p:spPr bwMode="auto">
          <a:xfrm>
            <a:off x="238084" y="1785926"/>
            <a:ext cx="11953916" cy="923330"/>
          </a:xfrm>
          <a:prstGeom prst="rect">
            <a:avLst/>
          </a:prstGeom>
          <a:noFill/>
          <a:ln w="9525">
            <a:noFill/>
            <a:miter lim="800000"/>
            <a:headEnd/>
            <a:tailEnd/>
          </a:ln>
        </p:spPr>
        <p:txBody>
          <a:bodyPr wrap="square">
            <a:spAutoFit/>
          </a:bodyPr>
          <a:lstStyle/>
          <a:p>
            <a:pPr algn="just"/>
            <a:r>
              <a:rPr lang="de-DE" sz="5400" b="1" i="1" dirty="0" smtClean="0">
                <a:solidFill>
                  <a:srgbClr val="FF0000"/>
                </a:solidFill>
              </a:rPr>
              <a:t>eine alt</a:t>
            </a:r>
            <a:r>
              <a:rPr lang="de-DE" sz="5400" b="1" i="1" u="sng" dirty="0" smtClean="0">
                <a:solidFill>
                  <a:srgbClr val="FF0000"/>
                </a:solidFill>
                <a:effectLst>
                  <a:outerShdw blurRad="38100" dist="38100" dir="2700000" algn="tl">
                    <a:srgbClr val="000000">
                      <a:alpha val="43137"/>
                    </a:srgbClr>
                  </a:outerShdw>
                </a:effectLst>
              </a:rPr>
              <a:t>e</a:t>
            </a:r>
            <a:r>
              <a:rPr lang="de-DE" sz="5400" b="1" i="1" dirty="0" smtClean="0">
                <a:solidFill>
                  <a:srgbClr val="FF0000"/>
                </a:solidFill>
              </a:rPr>
              <a:t> Frau</a:t>
            </a:r>
            <a:r>
              <a:rPr lang="ru-RU" sz="5400" b="1" i="1" dirty="0" smtClean="0"/>
              <a:t> – стар</a:t>
            </a:r>
            <a:r>
              <a:rPr lang="ru-RU" sz="5400" b="1" i="1" u="sng" dirty="0" smtClean="0"/>
              <a:t>ая</a:t>
            </a:r>
            <a:r>
              <a:rPr lang="ru-RU" sz="5400" b="1" i="1" dirty="0" smtClean="0"/>
              <a:t> женщина</a:t>
            </a:r>
            <a:endParaRPr lang="ru-RU" sz="6600" b="1" i="1" dirty="0" smtClean="0"/>
          </a:p>
        </p:txBody>
      </p:sp>
      <p:sp>
        <p:nvSpPr>
          <p:cNvPr id="5" name="TextBox 4"/>
          <p:cNvSpPr txBox="1">
            <a:spLocks noChangeArrowheads="1"/>
          </p:cNvSpPr>
          <p:nvPr/>
        </p:nvSpPr>
        <p:spPr bwMode="auto">
          <a:xfrm>
            <a:off x="238084" y="2786058"/>
            <a:ext cx="11953916" cy="923330"/>
          </a:xfrm>
          <a:prstGeom prst="rect">
            <a:avLst/>
          </a:prstGeom>
          <a:noFill/>
          <a:ln w="9525">
            <a:noFill/>
            <a:miter lim="800000"/>
            <a:headEnd/>
            <a:tailEnd/>
          </a:ln>
        </p:spPr>
        <p:txBody>
          <a:bodyPr wrap="square">
            <a:spAutoFit/>
          </a:bodyPr>
          <a:lstStyle/>
          <a:p>
            <a:pPr algn="just"/>
            <a:r>
              <a:rPr lang="de-DE" sz="5400" b="1" i="1" dirty="0" smtClean="0">
                <a:solidFill>
                  <a:schemeClr val="bg1">
                    <a:lumMod val="50000"/>
                  </a:schemeClr>
                </a:solidFill>
              </a:rPr>
              <a:t>ein alt</a:t>
            </a:r>
            <a:r>
              <a:rPr lang="de-DE" sz="5400" b="1" i="1" u="sng" dirty="0" smtClean="0">
                <a:solidFill>
                  <a:schemeClr val="bg1">
                    <a:lumMod val="50000"/>
                  </a:schemeClr>
                </a:solidFill>
                <a:effectLst>
                  <a:outerShdw blurRad="38100" dist="38100" dir="2700000" algn="tl">
                    <a:srgbClr val="000000">
                      <a:alpha val="43137"/>
                    </a:srgbClr>
                  </a:outerShdw>
                </a:effectLst>
              </a:rPr>
              <a:t>es</a:t>
            </a:r>
            <a:r>
              <a:rPr lang="de-DE" sz="5400" b="1" i="1" dirty="0" smtClean="0">
                <a:solidFill>
                  <a:schemeClr val="bg1">
                    <a:lumMod val="50000"/>
                  </a:schemeClr>
                </a:solidFill>
              </a:rPr>
              <a:t> Fenster</a:t>
            </a:r>
            <a:r>
              <a:rPr lang="ru-RU" sz="5400" b="1" i="1" dirty="0" smtClean="0">
                <a:solidFill>
                  <a:schemeClr val="bg1">
                    <a:lumMod val="50000"/>
                  </a:schemeClr>
                </a:solidFill>
              </a:rPr>
              <a:t> </a:t>
            </a:r>
            <a:r>
              <a:rPr lang="ru-RU" sz="5400" b="1" i="1" dirty="0" smtClean="0"/>
              <a:t>– стар</a:t>
            </a:r>
            <a:r>
              <a:rPr lang="ru-RU" sz="5400" b="1" i="1" u="sng" dirty="0" smtClean="0"/>
              <a:t>ое</a:t>
            </a:r>
            <a:r>
              <a:rPr lang="ru-RU" sz="5400" b="1" i="1" dirty="0" smtClean="0"/>
              <a:t> окно</a:t>
            </a:r>
            <a:endParaRPr lang="ru-RU" sz="6600" b="1" i="1" dirty="0" smtClean="0"/>
          </a:p>
        </p:txBody>
      </p:sp>
      <p:sp>
        <p:nvSpPr>
          <p:cNvPr id="6" name="TextBox 4"/>
          <p:cNvSpPr txBox="1">
            <a:spLocks noChangeArrowheads="1"/>
          </p:cNvSpPr>
          <p:nvPr/>
        </p:nvSpPr>
        <p:spPr bwMode="auto">
          <a:xfrm>
            <a:off x="238084" y="3786190"/>
            <a:ext cx="11953916" cy="1107996"/>
          </a:xfrm>
          <a:prstGeom prst="rect">
            <a:avLst/>
          </a:prstGeom>
          <a:noFill/>
          <a:ln w="9525">
            <a:noFill/>
            <a:miter lim="800000"/>
            <a:headEnd/>
            <a:tailEnd/>
          </a:ln>
        </p:spPr>
        <p:txBody>
          <a:bodyPr wrap="square">
            <a:spAutoFit/>
          </a:bodyPr>
          <a:lstStyle/>
          <a:p>
            <a:pPr algn="just"/>
            <a:r>
              <a:rPr lang="de-DE" sz="6600" b="1" i="1" dirty="0" smtClean="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outerShdw blurRad="38100" dist="38100" dir="2700000" algn="tl">
                    <a:srgbClr val="000000">
                      <a:alpha val="43137"/>
                    </a:srgbClr>
                  </a:outerShdw>
                </a:effectLst>
                <a:cs typeface="Arial" pitchFamily="34" charset="0"/>
              </a:rPr>
              <a:t>alt</a:t>
            </a:r>
            <a:r>
              <a:rPr lang="de-DE" sz="6600" b="1" i="1" u="sng" dirty="0" smtClean="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outerShdw blurRad="38100" dist="38100" dir="2700000" algn="tl">
                    <a:srgbClr val="000000">
                      <a:alpha val="43137"/>
                    </a:srgbClr>
                  </a:outerShdw>
                </a:effectLst>
                <a:cs typeface="Arial" pitchFamily="34" charset="0"/>
              </a:rPr>
              <a:t>e</a:t>
            </a:r>
            <a:r>
              <a:rPr lang="de-DE" sz="6600" b="1" i="1" dirty="0" smtClean="0">
                <a:solidFill>
                  <a:srgbClr val="0000CC"/>
                </a:solidFill>
                <a:effectLst>
                  <a:outerShdw blurRad="38100" dist="38100" dir="2700000" algn="tl">
                    <a:srgbClr val="000000">
                      <a:alpha val="43137"/>
                    </a:srgbClr>
                  </a:outerShdw>
                </a:effectLst>
              </a:rPr>
              <a:t> </a:t>
            </a:r>
            <a:r>
              <a:rPr lang="de-DE" sz="6600" b="1" i="1" dirty="0" smtClean="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outerShdw blurRad="38100" dist="38100" dir="2700000" algn="tl">
                    <a:srgbClr val="000000">
                      <a:alpha val="43137"/>
                    </a:srgbClr>
                  </a:outerShdw>
                </a:effectLst>
                <a:cs typeface="Arial" pitchFamily="34" charset="0"/>
              </a:rPr>
              <a:t>Häuser</a:t>
            </a:r>
            <a:r>
              <a:rPr lang="ru-RU" sz="6600" b="1" i="1" dirty="0" smtClean="0">
                <a:solidFill>
                  <a:srgbClr val="0000CC"/>
                </a:solidFill>
                <a:effectLst>
                  <a:outerShdw blurRad="38100" dist="38100" dir="2700000" algn="tl">
                    <a:srgbClr val="000000">
                      <a:alpha val="43137"/>
                    </a:srgbClr>
                  </a:outerShdw>
                </a:effectLst>
              </a:rPr>
              <a:t> </a:t>
            </a:r>
            <a:r>
              <a:rPr lang="ru-RU" sz="6600" b="1" i="1" dirty="0" smtClean="0"/>
              <a:t>– стар</a:t>
            </a:r>
            <a:r>
              <a:rPr lang="ru-RU" sz="6600" b="1" i="1" u="sng" dirty="0" smtClean="0"/>
              <a:t>ые</a:t>
            </a:r>
            <a:r>
              <a:rPr lang="ru-RU" sz="6600" b="1" i="1" dirty="0" smtClean="0"/>
              <a:t> дома</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ein alter Mann.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eine alte Frau.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ein altes Fenster.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6" name="alte Häu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girl-reads.png"/>
          <p:cNvPicPr>
            <a:picLocks noChangeAspect="1"/>
          </p:cNvPicPr>
          <p:nvPr/>
        </p:nvPicPr>
        <p:blipFill>
          <a:blip r:embed="rId5" cstate="print"/>
          <a:stretch>
            <a:fillRect/>
          </a:stretch>
        </p:blipFill>
        <p:spPr>
          <a:xfrm>
            <a:off x="5595934" y="1071546"/>
            <a:ext cx="5127010" cy="3857652"/>
          </a:xfrm>
          <a:prstGeom prst="rect">
            <a:avLst/>
          </a:prstGeom>
        </p:spPr>
      </p:pic>
      <p:pic>
        <p:nvPicPr>
          <p:cNvPr id="3" name="Рисунок 2" descr="sad-boy.png"/>
          <p:cNvPicPr>
            <a:picLocks noChangeAspect="1"/>
          </p:cNvPicPr>
          <p:nvPr/>
        </p:nvPicPr>
        <p:blipFill>
          <a:blip r:embed="rId6" cstate="print"/>
          <a:stretch>
            <a:fillRect/>
          </a:stretch>
        </p:blipFill>
        <p:spPr>
          <a:xfrm>
            <a:off x="2452662" y="1071546"/>
            <a:ext cx="2928958" cy="3728506"/>
          </a:xfrm>
          <a:prstGeom prst="rect">
            <a:avLst/>
          </a:prstGeom>
        </p:spPr>
      </p:pic>
      <p:sp>
        <p:nvSpPr>
          <p:cNvPr id="5" name="Rectangle 2"/>
          <p:cNvSpPr>
            <a:spLocks noChangeArrowheads="1"/>
          </p:cNvSpPr>
          <p:nvPr/>
        </p:nvSpPr>
        <p:spPr bwMode="auto">
          <a:xfrm>
            <a:off x="0" y="0"/>
            <a:ext cx="12192000"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6600" b="1" i="1" dirty="0" smtClean="0">
                <a:solidFill>
                  <a:srgbClr val="0000CC"/>
                </a:solidFill>
                <a:cs typeface="Arial" pitchFamily="34" charset="0"/>
              </a:rPr>
              <a:t>traurig – fleißig</a:t>
            </a:r>
            <a:endParaRPr kumimoji="0" lang="de-DE" sz="6600" b="1" i="1" u="none" strike="noStrike" cap="none" normalizeH="0" baseline="0" dirty="0" smtClean="0">
              <a:ln>
                <a:noFill/>
              </a:ln>
              <a:solidFill>
                <a:srgbClr val="0000CC"/>
              </a:solidFill>
              <a:effectLst/>
              <a:latin typeface="Arial" pitchFamily="34" charset="0"/>
              <a:cs typeface="Arial" pitchFamily="34" charset="0"/>
            </a:endParaRPr>
          </a:p>
        </p:txBody>
      </p:sp>
      <p:sp>
        <p:nvSpPr>
          <p:cNvPr id="6" name="Rectangle 2"/>
          <p:cNvSpPr>
            <a:spLocks noChangeArrowheads="1"/>
          </p:cNvSpPr>
          <p:nvPr/>
        </p:nvSpPr>
        <p:spPr bwMode="auto">
          <a:xfrm>
            <a:off x="0" y="4786322"/>
            <a:ext cx="12192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5400" b="1" i="1" dirty="0" smtClean="0">
                <a:solidFill>
                  <a:srgbClr val="008000"/>
                </a:solidFill>
                <a:effectLst>
                  <a:outerShdw blurRad="38100" dist="38100" dir="2700000" algn="tl">
                    <a:srgbClr val="000000">
                      <a:alpha val="43137"/>
                    </a:srgbClr>
                  </a:outerShdw>
                </a:effectLst>
                <a:cs typeface="Arial" pitchFamily="34" charset="0"/>
              </a:rPr>
              <a:t>Ein trauriger Junge.</a:t>
            </a:r>
            <a:endParaRPr kumimoji="0" lang="de-DE" sz="5400" b="1" i="1" u="none" strike="noStrike" cap="none" normalizeH="0" baseline="0" dirty="0" smtClean="0">
              <a:ln>
                <a:noFill/>
              </a:ln>
              <a:solidFill>
                <a:srgbClr val="008000"/>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Rectangle 2"/>
          <p:cNvSpPr>
            <a:spLocks noChangeArrowheads="1"/>
          </p:cNvSpPr>
          <p:nvPr/>
        </p:nvSpPr>
        <p:spPr bwMode="auto">
          <a:xfrm>
            <a:off x="0" y="5750004"/>
            <a:ext cx="12192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5400" b="1" i="1" dirty="0" smtClean="0">
                <a:solidFill>
                  <a:srgbClr val="008000"/>
                </a:solidFill>
                <a:effectLst>
                  <a:outerShdw blurRad="38100" dist="38100" dir="2700000" algn="tl">
                    <a:srgbClr val="000000">
                      <a:alpha val="43137"/>
                    </a:srgbClr>
                  </a:outerShdw>
                </a:effectLst>
                <a:cs typeface="Arial" pitchFamily="34" charset="0"/>
              </a:rPr>
              <a:t>Ein fleißiges Mädchen.</a:t>
            </a:r>
            <a:endParaRPr kumimoji="0" lang="de-DE" sz="5400" b="1" i="1" u="none" strike="noStrike" cap="none" normalizeH="0" baseline="0" dirty="0" smtClean="0">
              <a:ln>
                <a:noFill/>
              </a:ln>
              <a:solidFill>
                <a:srgbClr val="008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Ein trauriger Junge.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Ein fleißiges Mädch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weint.png"/>
          <p:cNvPicPr>
            <a:picLocks noChangeAspect="1"/>
          </p:cNvPicPr>
          <p:nvPr/>
        </p:nvPicPr>
        <p:blipFill>
          <a:blip r:embed="rId5" cstate="print"/>
          <a:stretch>
            <a:fillRect/>
          </a:stretch>
        </p:blipFill>
        <p:spPr>
          <a:xfrm>
            <a:off x="6167437" y="1000108"/>
            <a:ext cx="2857521" cy="3800644"/>
          </a:xfrm>
          <a:prstGeom prst="rect">
            <a:avLst/>
          </a:prstGeom>
        </p:spPr>
      </p:pic>
      <p:pic>
        <p:nvPicPr>
          <p:cNvPr id="4" name="Рисунок 3" descr="boy-bad01.png"/>
          <p:cNvPicPr>
            <a:picLocks noChangeAspect="1"/>
          </p:cNvPicPr>
          <p:nvPr/>
        </p:nvPicPr>
        <p:blipFill>
          <a:blip r:embed="rId6" cstate="print"/>
          <a:stretch>
            <a:fillRect/>
          </a:stretch>
        </p:blipFill>
        <p:spPr>
          <a:xfrm>
            <a:off x="3095604" y="1071546"/>
            <a:ext cx="2230543" cy="3643338"/>
          </a:xfrm>
          <a:prstGeom prst="rect">
            <a:avLst/>
          </a:prstGeom>
        </p:spPr>
      </p:pic>
      <p:sp>
        <p:nvSpPr>
          <p:cNvPr id="6" name="Rectangle 2"/>
          <p:cNvSpPr>
            <a:spLocks noChangeArrowheads="1"/>
          </p:cNvSpPr>
          <p:nvPr/>
        </p:nvSpPr>
        <p:spPr bwMode="auto">
          <a:xfrm>
            <a:off x="0" y="0"/>
            <a:ext cx="12192000"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6600" b="1" i="1" dirty="0" smtClean="0">
                <a:solidFill>
                  <a:srgbClr val="0000CC"/>
                </a:solidFill>
                <a:cs typeface="Arial" pitchFamily="34" charset="0"/>
              </a:rPr>
              <a:t>schlecht – traurig</a:t>
            </a:r>
            <a:endParaRPr kumimoji="0" lang="de-DE" sz="6600" b="1" i="1" u="none" strike="noStrike" cap="none" normalizeH="0" baseline="0" dirty="0" smtClean="0">
              <a:ln>
                <a:noFill/>
              </a:ln>
              <a:solidFill>
                <a:srgbClr val="0000CC"/>
              </a:solidFill>
              <a:effectLst/>
              <a:latin typeface="Arial" pitchFamily="34" charset="0"/>
              <a:cs typeface="Arial" pitchFamily="34" charset="0"/>
            </a:endParaRPr>
          </a:p>
        </p:txBody>
      </p:sp>
      <p:sp>
        <p:nvSpPr>
          <p:cNvPr id="7" name="Rectangle 2"/>
          <p:cNvSpPr>
            <a:spLocks noChangeArrowheads="1"/>
          </p:cNvSpPr>
          <p:nvPr/>
        </p:nvSpPr>
        <p:spPr bwMode="auto">
          <a:xfrm>
            <a:off x="0" y="4786322"/>
            <a:ext cx="12192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5400" b="1" i="1" dirty="0" smtClean="0">
                <a:solidFill>
                  <a:srgbClr val="008000"/>
                </a:solidFill>
                <a:effectLst>
                  <a:outerShdw blurRad="38100" dist="38100" dir="2700000" algn="tl">
                    <a:srgbClr val="000000">
                      <a:alpha val="43137"/>
                    </a:srgbClr>
                  </a:outerShdw>
                </a:effectLst>
                <a:cs typeface="Arial" pitchFamily="34" charset="0"/>
              </a:rPr>
              <a:t>Ein schlechter Junge.</a:t>
            </a:r>
            <a:endParaRPr kumimoji="0" lang="de-DE" sz="5400" b="1" i="1" u="none" strike="noStrike" cap="none" normalizeH="0" baseline="0" dirty="0" smtClean="0">
              <a:ln>
                <a:noFill/>
              </a:ln>
              <a:solidFill>
                <a:srgbClr val="008000"/>
              </a:solidFill>
              <a:effectLst>
                <a:outerShdw blurRad="38100" dist="38100" dir="2700000" algn="tl">
                  <a:srgbClr val="000000">
                    <a:alpha val="43137"/>
                  </a:srgbClr>
                </a:outerShdw>
              </a:effectLst>
              <a:latin typeface="Arial" pitchFamily="34" charset="0"/>
              <a:cs typeface="Arial" pitchFamily="34" charset="0"/>
            </a:endParaRPr>
          </a:p>
        </p:txBody>
      </p:sp>
      <p:sp>
        <p:nvSpPr>
          <p:cNvPr id="8" name="Rectangle 2"/>
          <p:cNvSpPr>
            <a:spLocks noChangeArrowheads="1"/>
          </p:cNvSpPr>
          <p:nvPr/>
        </p:nvSpPr>
        <p:spPr bwMode="auto">
          <a:xfrm>
            <a:off x="0" y="5750004"/>
            <a:ext cx="12192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5400" b="1" i="1" dirty="0" smtClean="0">
                <a:solidFill>
                  <a:srgbClr val="008000"/>
                </a:solidFill>
                <a:effectLst>
                  <a:outerShdw blurRad="38100" dist="38100" dir="2700000" algn="tl">
                    <a:srgbClr val="000000">
                      <a:alpha val="43137"/>
                    </a:srgbClr>
                  </a:outerShdw>
                </a:effectLst>
                <a:cs typeface="Arial" pitchFamily="34" charset="0"/>
              </a:rPr>
              <a:t>Ein trauriges Mädchen.</a:t>
            </a:r>
            <a:endParaRPr kumimoji="0" lang="de-DE" sz="5400" b="1" i="1" u="none" strike="noStrike" cap="none" normalizeH="0" baseline="0" dirty="0" smtClean="0">
              <a:ln>
                <a:noFill/>
              </a:ln>
              <a:solidFill>
                <a:srgbClr val="008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Ein schlechter Junge.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Ein trauriges Mädch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sad-man.png"/>
          <p:cNvPicPr>
            <a:picLocks noChangeAspect="1"/>
          </p:cNvPicPr>
          <p:nvPr/>
        </p:nvPicPr>
        <p:blipFill>
          <a:blip r:embed="rId5" cstate="print"/>
          <a:stretch>
            <a:fillRect/>
          </a:stretch>
        </p:blipFill>
        <p:spPr>
          <a:xfrm>
            <a:off x="1595406" y="928670"/>
            <a:ext cx="5143536" cy="3857652"/>
          </a:xfrm>
          <a:prstGeom prst="rect">
            <a:avLst/>
          </a:prstGeom>
        </p:spPr>
      </p:pic>
      <p:pic>
        <p:nvPicPr>
          <p:cNvPr id="4" name="Рисунок 3" descr="больная1.jpg"/>
          <p:cNvPicPr>
            <a:picLocks noChangeAspect="1"/>
          </p:cNvPicPr>
          <p:nvPr/>
        </p:nvPicPr>
        <p:blipFill>
          <a:blip r:embed="rId6" cstate="print"/>
          <a:stretch>
            <a:fillRect/>
          </a:stretch>
        </p:blipFill>
        <p:spPr>
          <a:xfrm>
            <a:off x="6953255" y="1071546"/>
            <a:ext cx="2797143" cy="3643338"/>
          </a:xfrm>
          <a:prstGeom prst="rect">
            <a:avLst/>
          </a:prstGeom>
        </p:spPr>
      </p:pic>
      <p:sp>
        <p:nvSpPr>
          <p:cNvPr id="6" name="Rectangle 2"/>
          <p:cNvSpPr>
            <a:spLocks noChangeArrowheads="1"/>
          </p:cNvSpPr>
          <p:nvPr/>
        </p:nvSpPr>
        <p:spPr bwMode="auto">
          <a:xfrm>
            <a:off x="0" y="0"/>
            <a:ext cx="12192000"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6600" b="1" i="1" dirty="0" smtClean="0">
                <a:solidFill>
                  <a:srgbClr val="0000CC"/>
                </a:solidFill>
                <a:cs typeface="Arial" pitchFamily="34" charset="0"/>
              </a:rPr>
              <a:t>traurig – krank</a:t>
            </a:r>
            <a:endParaRPr kumimoji="0" lang="de-DE" sz="6600" b="1" i="1" u="none" strike="noStrike" cap="none" normalizeH="0" baseline="0" dirty="0" smtClean="0">
              <a:ln>
                <a:noFill/>
              </a:ln>
              <a:solidFill>
                <a:srgbClr val="0000CC"/>
              </a:solidFill>
              <a:effectLst/>
              <a:latin typeface="Arial" pitchFamily="34" charset="0"/>
              <a:cs typeface="Arial" pitchFamily="34" charset="0"/>
            </a:endParaRPr>
          </a:p>
        </p:txBody>
      </p:sp>
      <p:sp>
        <p:nvSpPr>
          <p:cNvPr id="7" name="Rectangle 2"/>
          <p:cNvSpPr>
            <a:spLocks noChangeArrowheads="1"/>
          </p:cNvSpPr>
          <p:nvPr/>
        </p:nvSpPr>
        <p:spPr bwMode="auto">
          <a:xfrm>
            <a:off x="0" y="4786322"/>
            <a:ext cx="12192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5400" b="1" i="1" dirty="0" smtClean="0">
                <a:solidFill>
                  <a:srgbClr val="008000"/>
                </a:solidFill>
                <a:effectLst>
                  <a:outerShdw blurRad="38100" dist="38100" dir="2700000" algn="tl">
                    <a:srgbClr val="000000">
                      <a:alpha val="43137"/>
                    </a:srgbClr>
                  </a:outerShdw>
                </a:effectLst>
                <a:cs typeface="Arial" pitchFamily="34" charset="0"/>
              </a:rPr>
              <a:t>Ein trauriger Junge.</a:t>
            </a:r>
            <a:endParaRPr kumimoji="0" lang="de-DE" sz="5400" b="1" i="1" u="none" strike="noStrike" cap="none" normalizeH="0" baseline="0" dirty="0" smtClean="0">
              <a:ln>
                <a:noFill/>
              </a:ln>
              <a:solidFill>
                <a:srgbClr val="008000"/>
              </a:solidFill>
              <a:effectLst>
                <a:outerShdw blurRad="38100" dist="38100" dir="2700000" algn="tl">
                  <a:srgbClr val="000000">
                    <a:alpha val="43137"/>
                  </a:srgbClr>
                </a:outerShdw>
              </a:effectLst>
              <a:latin typeface="Arial" pitchFamily="34" charset="0"/>
              <a:cs typeface="Arial" pitchFamily="34" charset="0"/>
            </a:endParaRPr>
          </a:p>
        </p:txBody>
      </p:sp>
      <p:sp>
        <p:nvSpPr>
          <p:cNvPr id="8" name="Rectangle 2"/>
          <p:cNvSpPr>
            <a:spLocks noChangeArrowheads="1"/>
          </p:cNvSpPr>
          <p:nvPr/>
        </p:nvSpPr>
        <p:spPr bwMode="auto">
          <a:xfrm>
            <a:off x="0" y="5750004"/>
            <a:ext cx="12192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5400" b="1" i="1" dirty="0" smtClean="0">
                <a:solidFill>
                  <a:srgbClr val="008000"/>
                </a:solidFill>
                <a:effectLst>
                  <a:outerShdw blurRad="38100" dist="38100" dir="2700000" algn="tl">
                    <a:srgbClr val="000000">
                      <a:alpha val="43137"/>
                    </a:srgbClr>
                  </a:outerShdw>
                </a:effectLst>
                <a:cs typeface="Arial" pitchFamily="34" charset="0"/>
              </a:rPr>
              <a:t>Ein krankes Mädchen.</a:t>
            </a:r>
            <a:endParaRPr kumimoji="0" lang="de-DE" sz="5400" b="1" i="1" u="none" strike="noStrike" cap="none" normalizeH="0" baseline="0" dirty="0" smtClean="0">
              <a:ln>
                <a:noFill/>
              </a:ln>
              <a:solidFill>
                <a:srgbClr val="008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Ein trauriger Junge.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Ein krankes Mädch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девочка подметает.jpg"/>
          <p:cNvPicPr>
            <a:picLocks noChangeAspect="1"/>
          </p:cNvPicPr>
          <p:nvPr/>
        </p:nvPicPr>
        <p:blipFill>
          <a:blip r:embed="rId5" cstate="print"/>
          <a:stretch>
            <a:fillRect/>
          </a:stretch>
        </p:blipFill>
        <p:spPr>
          <a:xfrm>
            <a:off x="6381751" y="1000107"/>
            <a:ext cx="2659559" cy="3857653"/>
          </a:xfrm>
          <a:prstGeom prst="rect">
            <a:avLst/>
          </a:prstGeom>
        </p:spPr>
      </p:pic>
      <p:sp>
        <p:nvSpPr>
          <p:cNvPr id="7" name="Rectangle 2"/>
          <p:cNvSpPr>
            <a:spLocks noChangeArrowheads="1"/>
          </p:cNvSpPr>
          <p:nvPr/>
        </p:nvSpPr>
        <p:spPr bwMode="auto">
          <a:xfrm>
            <a:off x="0" y="0"/>
            <a:ext cx="12192000"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6600" b="1" i="1" dirty="0" smtClean="0">
                <a:solidFill>
                  <a:srgbClr val="0000CC"/>
                </a:solidFill>
                <a:cs typeface="Arial" pitchFamily="34" charset="0"/>
              </a:rPr>
              <a:t>klein – fleißig</a:t>
            </a:r>
            <a:endParaRPr kumimoji="0" lang="de-DE" sz="6600" b="1" i="1" u="none" strike="noStrike" cap="none" normalizeH="0" baseline="0" dirty="0" smtClean="0">
              <a:ln>
                <a:noFill/>
              </a:ln>
              <a:solidFill>
                <a:srgbClr val="0000CC"/>
              </a:solidFill>
              <a:effectLst/>
              <a:latin typeface="Arial" pitchFamily="34" charset="0"/>
              <a:cs typeface="Arial" pitchFamily="34" charset="0"/>
            </a:endParaRPr>
          </a:p>
        </p:txBody>
      </p:sp>
      <p:sp>
        <p:nvSpPr>
          <p:cNvPr id="8" name="Rectangle 2"/>
          <p:cNvSpPr>
            <a:spLocks noChangeArrowheads="1"/>
          </p:cNvSpPr>
          <p:nvPr/>
        </p:nvSpPr>
        <p:spPr bwMode="auto">
          <a:xfrm>
            <a:off x="0" y="4786322"/>
            <a:ext cx="12192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5400" b="1" i="1" dirty="0" smtClean="0">
                <a:solidFill>
                  <a:srgbClr val="008000"/>
                </a:solidFill>
                <a:effectLst>
                  <a:outerShdw blurRad="38100" dist="38100" dir="2700000" algn="tl">
                    <a:srgbClr val="000000">
                      <a:alpha val="43137"/>
                    </a:srgbClr>
                  </a:outerShdw>
                </a:effectLst>
                <a:cs typeface="Arial" pitchFamily="34" charset="0"/>
              </a:rPr>
              <a:t>Ein kleines Kind.</a:t>
            </a:r>
            <a:endParaRPr kumimoji="0" lang="de-DE" sz="5400" b="1" i="1" u="none" strike="noStrike" cap="none" normalizeH="0" baseline="0" dirty="0" smtClean="0">
              <a:ln>
                <a:noFill/>
              </a:ln>
              <a:solidFill>
                <a:srgbClr val="008000"/>
              </a:solidFill>
              <a:effectLst>
                <a:outerShdw blurRad="38100" dist="38100" dir="2700000" algn="tl">
                  <a:srgbClr val="000000">
                    <a:alpha val="43137"/>
                  </a:srgbClr>
                </a:outerShdw>
              </a:effectLst>
              <a:latin typeface="Arial" pitchFamily="34" charset="0"/>
              <a:cs typeface="Arial" pitchFamily="34" charset="0"/>
            </a:endParaRPr>
          </a:p>
        </p:txBody>
      </p:sp>
      <p:sp>
        <p:nvSpPr>
          <p:cNvPr id="9" name="Rectangle 2"/>
          <p:cNvSpPr>
            <a:spLocks noChangeArrowheads="1"/>
          </p:cNvSpPr>
          <p:nvPr/>
        </p:nvSpPr>
        <p:spPr bwMode="auto">
          <a:xfrm>
            <a:off x="0" y="5750004"/>
            <a:ext cx="12192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5400" b="1" i="1" dirty="0" smtClean="0">
                <a:solidFill>
                  <a:srgbClr val="008000"/>
                </a:solidFill>
                <a:effectLst>
                  <a:outerShdw blurRad="38100" dist="38100" dir="2700000" algn="tl">
                    <a:srgbClr val="000000">
                      <a:alpha val="43137"/>
                    </a:srgbClr>
                  </a:outerShdw>
                </a:effectLst>
                <a:cs typeface="Arial" pitchFamily="34" charset="0"/>
              </a:rPr>
              <a:t>Ein fleißiges Mädchen.</a:t>
            </a:r>
            <a:endParaRPr kumimoji="0" lang="de-DE" sz="5400" b="1" i="1" u="none" strike="noStrike" cap="none" normalizeH="0" baseline="0" dirty="0" smtClean="0">
              <a:ln>
                <a:noFill/>
              </a:ln>
              <a:solidFill>
                <a:srgbClr val="008000"/>
              </a:solidFill>
              <a:effectLst>
                <a:outerShdw blurRad="38100" dist="38100" dir="2700000" algn="tl">
                  <a:srgbClr val="000000">
                    <a:alpha val="43137"/>
                  </a:srgbClr>
                </a:outerShdw>
              </a:effectLst>
              <a:latin typeface="Arial" pitchFamily="34" charset="0"/>
              <a:cs typeface="Arial" pitchFamily="34" charset="0"/>
            </a:endParaRPr>
          </a:p>
        </p:txBody>
      </p:sp>
      <p:pic>
        <p:nvPicPr>
          <p:cNvPr id="10" name="Рисунок 9" descr="baby.png"/>
          <p:cNvPicPr>
            <a:picLocks noChangeAspect="1"/>
          </p:cNvPicPr>
          <p:nvPr/>
        </p:nvPicPr>
        <p:blipFill>
          <a:blip r:embed="rId6" cstate="print"/>
          <a:stretch>
            <a:fillRect/>
          </a:stretch>
        </p:blipFill>
        <p:spPr>
          <a:xfrm>
            <a:off x="2452662" y="1142983"/>
            <a:ext cx="3571900" cy="352166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Ein kleines Kind.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Ein fleißiges Mädch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19" descr="boy.png"/>
          <p:cNvPicPr>
            <a:picLocks noChangeAspect="1"/>
          </p:cNvPicPr>
          <p:nvPr/>
        </p:nvPicPr>
        <p:blipFill>
          <a:blip r:embed="rId5" cstate="print"/>
          <a:srcRect/>
          <a:stretch>
            <a:fillRect/>
          </a:stretch>
        </p:blipFill>
        <p:spPr bwMode="auto">
          <a:xfrm>
            <a:off x="6453190" y="1071546"/>
            <a:ext cx="2947730" cy="3643338"/>
          </a:xfrm>
          <a:prstGeom prst="rect">
            <a:avLst/>
          </a:prstGeom>
          <a:noFill/>
          <a:ln w="9525">
            <a:noFill/>
            <a:miter lim="800000"/>
            <a:headEnd/>
            <a:tailEnd/>
          </a:ln>
        </p:spPr>
      </p:pic>
      <p:pic>
        <p:nvPicPr>
          <p:cNvPr id="4" name="Рисунок 3" descr="girl-cry.png"/>
          <p:cNvPicPr>
            <a:picLocks noChangeAspect="1"/>
          </p:cNvPicPr>
          <p:nvPr/>
        </p:nvPicPr>
        <p:blipFill>
          <a:blip r:embed="rId6" cstate="print"/>
          <a:stretch>
            <a:fillRect/>
          </a:stretch>
        </p:blipFill>
        <p:spPr>
          <a:xfrm>
            <a:off x="3095604" y="1071546"/>
            <a:ext cx="2702313" cy="3714776"/>
          </a:xfrm>
          <a:prstGeom prst="rect">
            <a:avLst/>
          </a:prstGeom>
        </p:spPr>
      </p:pic>
      <p:sp>
        <p:nvSpPr>
          <p:cNvPr id="6" name="Rectangle 2"/>
          <p:cNvSpPr>
            <a:spLocks noChangeArrowheads="1"/>
          </p:cNvSpPr>
          <p:nvPr/>
        </p:nvSpPr>
        <p:spPr bwMode="auto">
          <a:xfrm>
            <a:off x="0" y="0"/>
            <a:ext cx="12192000"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6600" b="1" i="1" dirty="0" smtClean="0">
                <a:solidFill>
                  <a:srgbClr val="0000CC"/>
                </a:solidFill>
                <a:cs typeface="Arial" pitchFamily="34" charset="0"/>
              </a:rPr>
              <a:t>klein – lustig</a:t>
            </a:r>
            <a:endParaRPr kumimoji="0" lang="de-DE" sz="6600" b="1" i="1" u="none" strike="noStrike" cap="none" normalizeH="0" baseline="0" dirty="0" smtClean="0">
              <a:ln>
                <a:noFill/>
              </a:ln>
              <a:solidFill>
                <a:srgbClr val="0000CC"/>
              </a:solidFill>
              <a:effectLst/>
              <a:latin typeface="Arial" pitchFamily="34" charset="0"/>
              <a:cs typeface="Arial" pitchFamily="34" charset="0"/>
            </a:endParaRPr>
          </a:p>
        </p:txBody>
      </p:sp>
      <p:sp>
        <p:nvSpPr>
          <p:cNvPr id="7" name="Rectangle 2"/>
          <p:cNvSpPr>
            <a:spLocks noChangeArrowheads="1"/>
          </p:cNvSpPr>
          <p:nvPr/>
        </p:nvSpPr>
        <p:spPr bwMode="auto">
          <a:xfrm>
            <a:off x="0" y="4786322"/>
            <a:ext cx="12192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5400" b="1" i="1" dirty="0" smtClean="0">
                <a:solidFill>
                  <a:srgbClr val="008000"/>
                </a:solidFill>
                <a:effectLst>
                  <a:outerShdw blurRad="38100" dist="38100" dir="2700000" algn="tl">
                    <a:srgbClr val="000000">
                      <a:alpha val="43137"/>
                    </a:srgbClr>
                  </a:outerShdw>
                </a:effectLst>
                <a:cs typeface="Arial" pitchFamily="34" charset="0"/>
              </a:rPr>
              <a:t>Ein kleines Mädchen.</a:t>
            </a:r>
            <a:endParaRPr kumimoji="0" lang="de-DE" sz="5400" b="1" i="1" u="none" strike="noStrike" cap="none" normalizeH="0" baseline="0" dirty="0" smtClean="0">
              <a:ln>
                <a:noFill/>
              </a:ln>
              <a:solidFill>
                <a:srgbClr val="008000"/>
              </a:solidFill>
              <a:effectLst>
                <a:outerShdw blurRad="38100" dist="38100" dir="2700000" algn="tl">
                  <a:srgbClr val="000000">
                    <a:alpha val="43137"/>
                  </a:srgbClr>
                </a:outerShdw>
              </a:effectLst>
              <a:latin typeface="Arial" pitchFamily="34" charset="0"/>
              <a:cs typeface="Arial" pitchFamily="34" charset="0"/>
            </a:endParaRPr>
          </a:p>
        </p:txBody>
      </p:sp>
      <p:sp>
        <p:nvSpPr>
          <p:cNvPr id="8" name="Rectangle 2"/>
          <p:cNvSpPr>
            <a:spLocks noChangeArrowheads="1"/>
          </p:cNvSpPr>
          <p:nvPr/>
        </p:nvSpPr>
        <p:spPr bwMode="auto">
          <a:xfrm>
            <a:off x="0" y="5750004"/>
            <a:ext cx="12192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5400" b="1" i="1" dirty="0" smtClean="0">
                <a:solidFill>
                  <a:srgbClr val="008000"/>
                </a:solidFill>
                <a:effectLst>
                  <a:outerShdw blurRad="38100" dist="38100" dir="2700000" algn="tl">
                    <a:srgbClr val="000000">
                      <a:alpha val="43137"/>
                    </a:srgbClr>
                  </a:outerShdw>
                </a:effectLst>
                <a:cs typeface="Arial" pitchFamily="34" charset="0"/>
              </a:rPr>
              <a:t>Ein lustiger Junge.</a:t>
            </a:r>
            <a:endParaRPr kumimoji="0" lang="de-DE" sz="5400" b="1" i="1" u="none" strike="noStrike" cap="none" normalizeH="0" baseline="0" dirty="0" smtClean="0">
              <a:ln>
                <a:noFill/>
              </a:ln>
              <a:solidFill>
                <a:srgbClr val="008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ein kleines Mädchen.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Ein lustiger Jung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девочка поливает цветы.jpg"/>
          <p:cNvPicPr>
            <a:picLocks noChangeAspect="1"/>
          </p:cNvPicPr>
          <p:nvPr/>
        </p:nvPicPr>
        <p:blipFill>
          <a:blip r:embed="rId5" cstate="print"/>
          <a:stretch>
            <a:fillRect/>
          </a:stretch>
        </p:blipFill>
        <p:spPr>
          <a:xfrm>
            <a:off x="6095999" y="1071546"/>
            <a:ext cx="3719505" cy="3643338"/>
          </a:xfrm>
          <a:prstGeom prst="rect">
            <a:avLst/>
          </a:prstGeom>
        </p:spPr>
      </p:pic>
      <p:pic>
        <p:nvPicPr>
          <p:cNvPr id="4" name="Рисунок 3" descr="девочка грустная.jpg"/>
          <p:cNvPicPr>
            <a:picLocks noChangeAspect="1"/>
          </p:cNvPicPr>
          <p:nvPr/>
        </p:nvPicPr>
        <p:blipFill>
          <a:blip r:embed="rId6" cstate="print"/>
          <a:stretch>
            <a:fillRect/>
          </a:stretch>
        </p:blipFill>
        <p:spPr>
          <a:xfrm>
            <a:off x="2809852" y="1097902"/>
            <a:ext cx="3258376" cy="3616982"/>
          </a:xfrm>
          <a:prstGeom prst="rect">
            <a:avLst/>
          </a:prstGeom>
        </p:spPr>
      </p:pic>
      <p:sp>
        <p:nvSpPr>
          <p:cNvPr id="6" name="Rectangle 2"/>
          <p:cNvSpPr>
            <a:spLocks noChangeArrowheads="1"/>
          </p:cNvSpPr>
          <p:nvPr/>
        </p:nvSpPr>
        <p:spPr bwMode="auto">
          <a:xfrm>
            <a:off x="0" y="0"/>
            <a:ext cx="12192000"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6600" b="1" i="1" dirty="0" smtClean="0">
                <a:solidFill>
                  <a:srgbClr val="0000CC"/>
                </a:solidFill>
                <a:cs typeface="Arial" pitchFamily="34" charset="0"/>
              </a:rPr>
              <a:t>traurig – fleißig</a:t>
            </a:r>
            <a:endParaRPr kumimoji="0" lang="de-DE" sz="6600" b="1" i="1" u="none" strike="noStrike" cap="none" normalizeH="0" baseline="0" dirty="0" smtClean="0">
              <a:ln>
                <a:noFill/>
              </a:ln>
              <a:solidFill>
                <a:srgbClr val="0000CC"/>
              </a:solidFill>
              <a:effectLst/>
              <a:latin typeface="Arial" pitchFamily="34" charset="0"/>
              <a:cs typeface="Arial" pitchFamily="34" charset="0"/>
            </a:endParaRPr>
          </a:p>
        </p:txBody>
      </p:sp>
      <p:sp>
        <p:nvSpPr>
          <p:cNvPr id="7" name="Rectangle 2"/>
          <p:cNvSpPr>
            <a:spLocks noChangeArrowheads="1"/>
          </p:cNvSpPr>
          <p:nvPr/>
        </p:nvSpPr>
        <p:spPr bwMode="auto">
          <a:xfrm>
            <a:off x="0" y="4786322"/>
            <a:ext cx="12192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5400" b="1" i="1" dirty="0" smtClean="0">
                <a:solidFill>
                  <a:srgbClr val="008000"/>
                </a:solidFill>
                <a:effectLst>
                  <a:outerShdw blurRad="38100" dist="38100" dir="2700000" algn="tl">
                    <a:srgbClr val="000000">
                      <a:alpha val="43137"/>
                    </a:srgbClr>
                  </a:outerShdw>
                </a:effectLst>
                <a:cs typeface="Arial" pitchFamily="34" charset="0"/>
              </a:rPr>
              <a:t>Ein trauriges Mädchen.</a:t>
            </a:r>
            <a:endParaRPr kumimoji="0" lang="de-DE" sz="5400" b="1" i="1" u="none" strike="noStrike" cap="none" normalizeH="0" baseline="0" dirty="0" smtClean="0">
              <a:ln>
                <a:noFill/>
              </a:ln>
              <a:solidFill>
                <a:srgbClr val="008000"/>
              </a:solidFill>
              <a:effectLst>
                <a:outerShdw blurRad="38100" dist="38100" dir="2700000" algn="tl">
                  <a:srgbClr val="000000">
                    <a:alpha val="43137"/>
                  </a:srgbClr>
                </a:outerShdw>
              </a:effectLst>
              <a:latin typeface="Arial" pitchFamily="34" charset="0"/>
              <a:cs typeface="Arial" pitchFamily="34" charset="0"/>
            </a:endParaRPr>
          </a:p>
        </p:txBody>
      </p:sp>
      <p:sp>
        <p:nvSpPr>
          <p:cNvPr id="8" name="Rectangle 2"/>
          <p:cNvSpPr>
            <a:spLocks noChangeArrowheads="1"/>
          </p:cNvSpPr>
          <p:nvPr/>
        </p:nvSpPr>
        <p:spPr bwMode="auto">
          <a:xfrm>
            <a:off x="0" y="5750004"/>
            <a:ext cx="12192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5400" b="1" i="1" dirty="0" smtClean="0">
                <a:solidFill>
                  <a:srgbClr val="008000"/>
                </a:solidFill>
                <a:effectLst>
                  <a:outerShdw blurRad="38100" dist="38100" dir="2700000" algn="tl">
                    <a:srgbClr val="000000">
                      <a:alpha val="43137"/>
                    </a:srgbClr>
                  </a:outerShdw>
                </a:effectLst>
                <a:cs typeface="Arial" pitchFamily="34" charset="0"/>
              </a:rPr>
              <a:t>Ein fleißiges Mädchen.</a:t>
            </a:r>
            <a:endParaRPr kumimoji="0" lang="de-DE" sz="5400" b="1" i="1" u="none" strike="noStrike" cap="none" normalizeH="0" baseline="0" dirty="0" smtClean="0">
              <a:ln>
                <a:noFill/>
              </a:ln>
              <a:solidFill>
                <a:srgbClr val="008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Ein trauriges Mädchen.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Ein fleißiges Mädch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0" y="785794"/>
            <a:ext cx="121920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80975" algn="l"/>
              </a:tabLst>
            </a:pPr>
            <a:r>
              <a:rPr kumimoji="0" lang="ru-RU" sz="3200" b="1" i="1" u="none" strike="noStrike" cap="none" normalizeH="0" baseline="0" dirty="0" smtClean="0">
                <a:ln>
                  <a:noFill/>
                </a:ln>
                <a:solidFill>
                  <a:srgbClr val="0000CC"/>
                </a:solidFill>
                <a:effectLst/>
                <a:ea typeface="Times New Roman" pitchFamily="18" charset="0"/>
                <a:cs typeface="Arial" pitchFamily="34" charset="0"/>
              </a:rPr>
              <a:t>Если ты не согласен со сказанным, поспорь (упражнение сделать письменно, записать только ответы без слова «</a:t>
            </a:r>
            <a:r>
              <a:rPr kumimoji="0" lang="de-DE" sz="3200" b="1" i="1" u="none" strike="noStrike" cap="none" normalizeH="0" baseline="0" dirty="0" smtClean="0">
                <a:ln>
                  <a:noFill/>
                </a:ln>
                <a:solidFill>
                  <a:srgbClr val="0000CC"/>
                </a:solidFill>
                <a:effectLst/>
                <a:ea typeface="Times New Roman" pitchFamily="18" charset="0"/>
                <a:cs typeface="Arial" pitchFamily="34" charset="0"/>
              </a:rPr>
              <a:t>Nein</a:t>
            </a:r>
            <a:r>
              <a:rPr kumimoji="0" lang="ru-RU" sz="3200" b="1" i="1" u="none" strike="noStrike" cap="none" normalizeH="0" baseline="0" dirty="0" smtClean="0">
                <a:ln>
                  <a:noFill/>
                </a:ln>
                <a:solidFill>
                  <a:srgbClr val="0000CC"/>
                </a:solidFill>
                <a:effectLst/>
                <a:ea typeface="Times New Roman" pitchFamily="18" charset="0"/>
                <a:cs typeface="Arial" pitchFamily="34" charset="0"/>
              </a:rPr>
              <a:t>»).</a:t>
            </a:r>
            <a:endParaRPr kumimoji="0" lang="de-DE" sz="6000" b="1" i="1" u="none" strike="noStrike" cap="none" normalizeH="0" baseline="0" dirty="0" smtClean="0">
              <a:ln>
                <a:noFill/>
              </a:ln>
              <a:solidFill>
                <a:srgbClr val="FF0000"/>
              </a:solidFill>
              <a:effectLst/>
              <a:ea typeface="Times New Roman" pitchFamily="18" charset="0"/>
              <a:cs typeface="Arial" pitchFamily="34" charset="0"/>
              <a:sym typeface="Symbol" pitchFamily="18" charset="2"/>
            </a:endParaRPr>
          </a:p>
        </p:txBody>
      </p:sp>
      <p:sp>
        <p:nvSpPr>
          <p:cNvPr id="4" name="Rectangle 1"/>
          <p:cNvSpPr>
            <a:spLocks noChangeArrowheads="1"/>
          </p:cNvSpPr>
          <p:nvPr/>
        </p:nvSpPr>
        <p:spPr bwMode="auto">
          <a:xfrm>
            <a:off x="0" y="2857496"/>
            <a:ext cx="12192000"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tab pos="180975" algn="l"/>
              </a:tabLst>
            </a:pPr>
            <a:r>
              <a:rPr kumimoji="0" lang="de-DE" sz="6000" b="1" i="1" u="none" strike="noStrike" cap="none" normalizeH="0" baseline="0" dirty="0" smtClean="0">
                <a:ln>
                  <a:noFill/>
                </a:ln>
                <a:solidFill>
                  <a:srgbClr val="008000"/>
                </a:solidFill>
                <a:effectLst/>
                <a:ea typeface="Times New Roman" pitchFamily="18" charset="0"/>
                <a:cs typeface="Arial" pitchFamily="34" charset="0"/>
              </a:rPr>
              <a:t>Jura ist ein schlecht</a:t>
            </a:r>
            <a:r>
              <a:rPr kumimoji="0" lang="de-DE" sz="6000" b="1" i="1" u="sng" strike="noStrike" cap="none" normalizeH="0" baseline="0" dirty="0" smtClean="0">
                <a:ln>
                  <a:noFill/>
                </a:ln>
                <a:solidFill>
                  <a:srgbClr val="008000"/>
                </a:solidFill>
                <a:effectLst/>
                <a:ea typeface="Times New Roman" pitchFamily="18" charset="0"/>
                <a:cs typeface="Arial" pitchFamily="34" charset="0"/>
              </a:rPr>
              <a:t>er</a:t>
            </a:r>
            <a:r>
              <a:rPr kumimoji="0" lang="de-DE" sz="6000" b="1" i="1" u="none" strike="noStrike" cap="none" normalizeH="0" baseline="0" dirty="0" smtClean="0">
                <a:ln>
                  <a:noFill/>
                </a:ln>
                <a:solidFill>
                  <a:srgbClr val="008000"/>
                </a:solidFill>
                <a:effectLst/>
                <a:ea typeface="Times New Roman" pitchFamily="18" charset="0"/>
                <a:cs typeface="Arial" pitchFamily="34" charset="0"/>
              </a:rPr>
              <a:t> Sohn. </a:t>
            </a:r>
            <a:r>
              <a:rPr kumimoji="0" lang="de-DE" sz="6000" b="1" u="none" strike="noStrike" cap="none" normalizeH="0" baseline="0" dirty="0" smtClean="0">
                <a:ln>
                  <a:noFill/>
                </a:ln>
                <a:solidFill>
                  <a:srgbClr val="008000"/>
                </a:solidFill>
                <a:effectLst/>
                <a:ea typeface="Times New Roman" pitchFamily="18" charset="0"/>
                <a:cs typeface="Arial" pitchFamily="34" charset="0"/>
                <a:sym typeface="Symbol" pitchFamily="18" charset="2"/>
              </a:rPr>
              <a:t></a:t>
            </a:r>
            <a:endParaRPr kumimoji="0" lang="de-DE" sz="6000" b="1" i="1" u="none" strike="noStrike" cap="none" normalizeH="0" baseline="0" dirty="0" smtClean="0">
              <a:ln>
                <a:noFill/>
              </a:ln>
              <a:solidFill>
                <a:srgbClr val="FF0000"/>
              </a:solidFill>
              <a:effectLst/>
              <a:ea typeface="Times New Roman" pitchFamily="18" charset="0"/>
              <a:cs typeface="Arial" pitchFamily="34" charset="0"/>
              <a:sym typeface="Symbol" pitchFamily="18" charset="2"/>
            </a:endParaRPr>
          </a:p>
        </p:txBody>
      </p:sp>
      <p:sp>
        <p:nvSpPr>
          <p:cNvPr id="5" name="Rectangle 1"/>
          <p:cNvSpPr>
            <a:spLocks noChangeArrowheads="1"/>
          </p:cNvSpPr>
          <p:nvPr/>
        </p:nvSpPr>
        <p:spPr bwMode="auto">
          <a:xfrm>
            <a:off x="0" y="4000504"/>
            <a:ext cx="12192000"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tab pos="180975" algn="l"/>
              </a:tabLst>
            </a:pPr>
            <a:r>
              <a:rPr kumimoji="0" lang="de-DE" sz="6000" b="1" i="1" u="none" strike="noStrike" cap="none" normalizeH="0" baseline="0" dirty="0" smtClean="0">
                <a:ln>
                  <a:noFill/>
                </a:ln>
                <a:solidFill>
                  <a:srgbClr val="FF0000"/>
                </a:solidFill>
                <a:effectLst/>
                <a:ea typeface="Times New Roman" pitchFamily="18" charset="0"/>
                <a:cs typeface="Arial" pitchFamily="34" charset="0"/>
                <a:sym typeface="Symbol" pitchFamily="18" charset="2"/>
              </a:rPr>
              <a:t>Nein, Jura ist ein gut</a:t>
            </a:r>
            <a:r>
              <a:rPr kumimoji="0" lang="de-DE" sz="6000" b="1" i="1" u="sng" strike="noStrike" cap="none" normalizeH="0" baseline="0" dirty="0" smtClean="0">
                <a:ln>
                  <a:noFill/>
                </a:ln>
                <a:solidFill>
                  <a:srgbClr val="FF0000"/>
                </a:solidFill>
                <a:effectLst/>
                <a:ea typeface="Times New Roman" pitchFamily="18" charset="0"/>
                <a:cs typeface="Arial" pitchFamily="34" charset="0"/>
                <a:sym typeface="Symbol" pitchFamily="18" charset="2"/>
              </a:rPr>
              <a:t>er</a:t>
            </a:r>
            <a:r>
              <a:rPr kumimoji="0" lang="de-DE" sz="6000" b="1" i="1" u="none" strike="noStrike" cap="none" normalizeH="0" baseline="0" dirty="0" smtClean="0">
                <a:ln>
                  <a:noFill/>
                </a:ln>
                <a:solidFill>
                  <a:srgbClr val="FF0000"/>
                </a:solidFill>
                <a:effectLst/>
                <a:ea typeface="Times New Roman" pitchFamily="18" charset="0"/>
                <a:cs typeface="Arial" pitchFamily="34" charset="0"/>
                <a:sym typeface="Symbol" pitchFamily="18" charset="2"/>
              </a:rPr>
              <a:t> Sohn.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Jura ist ein schlechter Sohn.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Nein, Jura ist ein guter Soh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3000372"/>
            <a:ext cx="12192000" cy="646331"/>
          </a:xfrm>
          <a:prstGeom prst="rect">
            <a:avLst/>
          </a:prstGeom>
        </p:spPr>
        <p:txBody>
          <a:bodyPr wrap="square">
            <a:spAutoFit/>
          </a:bodyPr>
          <a:lstStyle/>
          <a:p>
            <a:pPr algn="just"/>
            <a:r>
              <a:rPr lang="de-DE" sz="3600" b="1" i="1" dirty="0" smtClean="0"/>
              <a:t>                1                2               3                   4 </a:t>
            </a:r>
            <a:endParaRPr lang="ru-RU" sz="3600" b="1" i="1" dirty="0"/>
          </a:p>
        </p:txBody>
      </p:sp>
      <p:sp>
        <p:nvSpPr>
          <p:cNvPr id="3" name="Прямоугольник 2"/>
          <p:cNvSpPr/>
          <p:nvPr/>
        </p:nvSpPr>
        <p:spPr>
          <a:xfrm>
            <a:off x="523836" y="3786190"/>
            <a:ext cx="11668164" cy="707886"/>
          </a:xfrm>
          <a:prstGeom prst="rect">
            <a:avLst/>
          </a:prstGeom>
        </p:spPr>
        <p:txBody>
          <a:bodyPr wrap="square">
            <a:spAutoFit/>
          </a:bodyPr>
          <a:lstStyle/>
          <a:p>
            <a:pPr algn="just"/>
            <a:r>
              <a:rPr lang="de-DE" sz="4000" b="1" i="1" dirty="0" smtClean="0"/>
              <a:t>1)Veronika ist eine schlechte Tochter.</a:t>
            </a:r>
            <a:endParaRPr lang="ru-RU" sz="4000" b="1" i="1" dirty="0"/>
          </a:p>
        </p:txBody>
      </p:sp>
      <p:pic>
        <p:nvPicPr>
          <p:cNvPr id="4" name="Рисунок 3" descr="девочка подметает.jpg"/>
          <p:cNvPicPr>
            <a:picLocks noChangeAspect="1"/>
          </p:cNvPicPr>
          <p:nvPr/>
        </p:nvPicPr>
        <p:blipFill>
          <a:blip r:embed="rId7" cstate="print"/>
          <a:stretch>
            <a:fillRect/>
          </a:stretch>
        </p:blipFill>
        <p:spPr>
          <a:xfrm>
            <a:off x="1452530" y="0"/>
            <a:ext cx="2000264" cy="2901354"/>
          </a:xfrm>
          <a:prstGeom prst="rect">
            <a:avLst/>
          </a:prstGeom>
        </p:spPr>
      </p:pic>
      <p:pic>
        <p:nvPicPr>
          <p:cNvPr id="5" name="Рисунок 4" descr="boy-bad01.png"/>
          <p:cNvPicPr>
            <a:picLocks noChangeAspect="1"/>
          </p:cNvPicPr>
          <p:nvPr/>
        </p:nvPicPr>
        <p:blipFill>
          <a:blip r:embed="rId8" cstate="print"/>
          <a:stretch>
            <a:fillRect/>
          </a:stretch>
        </p:blipFill>
        <p:spPr>
          <a:xfrm>
            <a:off x="3738546" y="-1"/>
            <a:ext cx="1714512" cy="2800459"/>
          </a:xfrm>
          <a:prstGeom prst="rect">
            <a:avLst/>
          </a:prstGeom>
        </p:spPr>
      </p:pic>
      <p:pic>
        <p:nvPicPr>
          <p:cNvPr id="6" name="Рисунок 5" descr="girl-helps01.png"/>
          <p:cNvPicPr>
            <a:picLocks noChangeAspect="1"/>
          </p:cNvPicPr>
          <p:nvPr/>
        </p:nvPicPr>
        <p:blipFill>
          <a:blip r:embed="rId9" cstate="print"/>
          <a:stretch>
            <a:fillRect/>
          </a:stretch>
        </p:blipFill>
        <p:spPr>
          <a:xfrm>
            <a:off x="5953124" y="0"/>
            <a:ext cx="1857388" cy="2720641"/>
          </a:xfrm>
          <a:prstGeom prst="rect">
            <a:avLst/>
          </a:prstGeom>
        </p:spPr>
      </p:pic>
      <p:pic>
        <p:nvPicPr>
          <p:cNvPr id="7" name="Рисунок 6" descr="girl-smoking01.png"/>
          <p:cNvPicPr>
            <a:picLocks noChangeAspect="1"/>
          </p:cNvPicPr>
          <p:nvPr/>
        </p:nvPicPr>
        <p:blipFill>
          <a:blip r:embed="rId10" cstate="print"/>
          <a:stretch>
            <a:fillRect/>
          </a:stretch>
        </p:blipFill>
        <p:spPr>
          <a:xfrm>
            <a:off x="8310578" y="0"/>
            <a:ext cx="2071702" cy="2659553"/>
          </a:xfrm>
          <a:prstGeom prst="rect">
            <a:avLst/>
          </a:prstGeom>
        </p:spPr>
      </p:pic>
      <p:sp>
        <p:nvSpPr>
          <p:cNvPr id="8" name="Прямоугольник 7"/>
          <p:cNvSpPr/>
          <p:nvPr/>
        </p:nvSpPr>
        <p:spPr>
          <a:xfrm>
            <a:off x="523836" y="4429132"/>
            <a:ext cx="11668164" cy="707886"/>
          </a:xfrm>
          <a:prstGeom prst="rect">
            <a:avLst/>
          </a:prstGeom>
        </p:spPr>
        <p:txBody>
          <a:bodyPr wrap="square">
            <a:spAutoFit/>
          </a:bodyPr>
          <a:lstStyle/>
          <a:p>
            <a:pPr algn="just"/>
            <a:r>
              <a:rPr lang="de-DE" sz="4000" b="1" i="1" dirty="0" smtClean="0"/>
              <a:t>2)Denis ist ein guter Sohn.</a:t>
            </a:r>
            <a:endParaRPr lang="ru-RU" sz="4000" b="1" i="1" dirty="0"/>
          </a:p>
        </p:txBody>
      </p:sp>
      <p:sp>
        <p:nvSpPr>
          <p:cNvPr id="9" name="Прямоугольник 8"/>
          <p:cNvSpPr/>
          <p:nvPr/>
        </p:nvSpPr>
        <p:spPr>
          <a:xfrm>
            <a:off x="523836" y="5072074"/>
            <a:ext cx="11668164" cy="707886"/>
          </a:xfrm>
          <a:prstGeom prst="rect">
            <a:avLst/>
          </a:prstGeom>
        </p:spPr>
        <p:txBody>
          <a:bodyPr wrap="square">
            <a:spAutoFit/>
          </a:bodyPr>
          <a:lstStyle/>
          <a:p>
            <a:pPr algn="just"/>
            <a:r>
              <a:rPr lang="de-DE" sz="4000" b="1" i="1" dirty="0" smtClean="0"/>
              <a:t>3)Soja ist eine schlechte Tochter.</a:t>
            </a:r>
            <a:endParaRPr lang="ru-RU" sz="4000" b="1" i="1" dirty="0"/>
          </a:p>
        </p:txBody>
      </p:sp>
      <p:sp>
        <p:nvSpPr>
          <p:cNvPr id="10" name="Прямоугольник 9"/>
          <p:cNvSpPr/>
          <p:nvPr/>
        </p:nvSpPr>
        <p:spPr>
          <a:xfrm>
            <a:off x="523836" y="5786454"/>
            <a:ext cx="11668164" cy="707886"/>
          </a:xfrm>
          <a:prstGeom prst="rect">
            <a:avLst/>
          </a:prstGeom>
        </p:spPr>
        <p:txBody>
          <a:bodyPr wrap="square">
            <a:spAutoFit/>
          </a:bodyPr>
          <a:lstStyle/>
          <a:p>
            <a:pPr algn="just"/>
            <a:r>
              <a:rPr lang="de-DE" sz="4000" b="1" i="1" dirty="0" smtClean="0"/>
              <a:t>4)</a:t>
            </a:r>
            <a:r>
              <a:rPr lang="de-DE" sz="4000" b="1" i="1" dirty="0" err="1" smtClean="0"/>
              <a:t>Olja</a:t>
            </a:r>
            <a:r>
              <a:rPr lang="de-DE" sz="4000" b="1" i="1" dirty="0" smtClean="0"/>
              <a:t> ist eine gute Tochter. </a:t>
            </a:r>
            <a:endParaRPr lang="ru-RU" sz="4000" b="1" i="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Veronika ist eine schlechte Tochter.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Denis ist ein guter Sohn.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Soja ist eine schlechte Tochter.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6" name="Olja ist eine gute Tocht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3000372"/>
            <a:ext cx="12192000" cy="646331"/>
          </a:xfrm>
          <a:prstGeom prst="rect">
            <a:avLst/>
          </a:prstGeom>
        </p:spPr>
        <p:txBody>
          <a:bodyPr wrap="square">
            <a:spAutoFit/>
          </a:bodyPr>
          <a:lstStyle/>
          <a:p>
            <a:pPr algn="just"/>
            <a:r>
              <a:rPr lang="de-DE" sz="3600" b="1" i="1" dirty="0" smtClean="0"/>
              <a:t>             5                6                      7                    8 </a:t>
            </a:r>
            <a:endParaRPr lang="ru-RU" sz="3600" b="1" i="1" dirty="0"/>
          </a:p>
        </p:txBody>
      </p:sp>
      <p:sp>
        <p:nvSpPr>
          <p:cNvPr id="8" name="Прямоугольник 7"/>
          <p:cNvSpPr/>
          <p:nvPr/>
        </p:nvSpPr>
        <p:spPr>
          <a:xfrm>
            <a:off x="666712" y="3714752"/>
            <a:ext cx="11525288" cy="769441"/>
          </a:xfrm>
          <a:prstGeom prst="rect">
            <a:avLst/>
          </a:prstGeom>
        </p:spPr>
        <p:txBody>
          <a:bodyPr wrap="square">
            <a:spAutoFit/>
          </a:bodyPr>
          <a:lstStyle/>
          <a:p>
            <a:r>
              <a:rPr lang="de-DE" sz="4400" b="1" i="1" dirty="0" smtClean="0"/>
              <a:t>5)Anton ist ein guter Sohn.</a:t>
            </a:r>
            <a:endParaRPr lang="ru-RU" sz="4400" b="1" i="1" dirty="0" smtClean="0"/>
          </a:p>
        </p:txBody>
      </p:sp>
      <p:pic>
        <p:nvPicPr>
          <p:cNvPr id="9" name="Рисунок 8" descr="bad0pupil00.png"/>
          <p:cNvPicPr>
            <a:picLocks noChangeAspect="1"/>
          </p:cNvPicPr>
          <p:nvPr/>
        </p:nvPicPr>
        <p:blipFill>
          <a:blip r:embed="rId7" cstate="print"/>
          <a:stretch>
            <a:fillRect/>
          </a:stretch>
        </p:blipFill>
        <p:spPr>
          <a:xfrm>
            <a:off x="952464" y="0"/>
            <a:ext cx="2214578" cy="2821384"/>
          </a:xfrm>
          <a:prstGeom prst="rect">
            <a:avLst/>
          </a:prstGeom>
        </p:spPr>
      </p:pic>
      <p:pic>
        <p:nvPicPr>
          <p:cNvPr id="10" name="Рисунок 9" descr="girl001.png"/>
          <p:cNvPicPr>
            <a:picLocks noChangeAspect="1"/>
          </p:cNvPicPr>
          <p:nvPr/>
        </p:nvPicPr>
        <p:blipFill>
          <a:blip r:embed="rId8" cstate="print"/>
          <a:stretch>
            <a:fillRect/>
          </a:stretch>
        </p:blipFill>
        <p:spPr>
          <a:xfrm>
            <a:off x="3524232" y="0"/>
            <a:ext cx="2466900" cy="2571744"/>
          </a:xfrm>
          <a:prstGeom prst="rect">
            <a:avLst/>
          </a:prstGeom>
        </p:spPr>
      </p:pic>
      <p:pic>
        <p:nvPicPr>
          <p:cNvPr id="11" name="Рисунок 10" descr="helferin1.png"/>
          <p:cNvPicPr>
            <a:picLocks noChangeAspect="1"/>
          </p:cNvPicPr>
          <p:nvPr/>
        </p:nvPicPr>
        <p:blipFill>
          <a:blip r:embed="rId9" cstate="print"/>
          <a:stretch>
            <a:fillRect/>
          </a:stretch>
        </p:blipFill>
        <p:spPr>
          <a:xfrm>
            <a:off x="8810644" y="0"/>
            <a:ext cx="2143140" cy="2698880"/>
          </a:xfrm>
          <a:prstGeom prst="rect">
            <a:avLst/>
          </a:prstGeom>
        </p:spPr>
      </p:pic>
      <p:pic>
        <p:nvPicPr>
          <p:cNvPr id="12" name="Рисунок 11" descr="bad-boy01.png"/>
          <p:cNvPicPr>
            <a:picLocks noChangeAspect="1"/>
          </p:cNvPicPr>
          <p:nvPr/>
        </p:nvPicPr>
        <p:blipFill>
          <a:blip r:embed="rId10" cstate="print"/>
          <a:stretch>
            <a:fillRect/>
          </a:stretch>
        </p:blipFill>
        <p:spPr>
          <a:xfrm>
            <a:off x="6453190" y="151141"/>
            <a:ext cx="2143140" cy="2563480"/>
          </a:xfrm>
          <a:prstGeom prst="rect">
            <a:avLst/>
          </a:prstGeom>
        </p:spPr>
      </p:pic>
      <p:sp>
        <p:nvSpPr>
          <p:cNvPr id="13" name="Прямоугольник 12"/>
          <p:cNvSpPr/>
          <p:nvPr/>
        </p:nvSpPr>
        <p:spPr>
          <a:xfrm>
            <a:off x="666712" y="4357694"/>
            <a:ext cx="11525288" cy="769441"/>
          </a:xfrm>
          <a:prstGeom prst="rect">
            <a:avLst/>
          </a:prstGeom>
        </p:spPr>
        <p:txBody>
          <a:bodyPr wrap="square">
            <a:spAutoFit/>
          </a:bodyPr>
          <a:lstStyle/>
          <a:p>
            <a:r>
              <a:rPr lang="de-DE" sz="4400" b="1" i="1" dirty="0" smtClean="0"/>
              <a:t>6)</a:t>
            </a:r>
            <a:r>
              <a:rPr lang="de-DE" sz="4400" b="1" i="1" dirty="0" err="1" smtClean="0"/>
              <a:t>Lera</a:t>
            </a:r>
            <a:r>
              <a:rPr lang="de-DE" sz="4400" b="1" i="1" dirty="0" smtClean="0"/>
              <a:t> ist eine schlechte Tochter.</a:t>
            </a:r>
            <a:endParaRPr lang="ru-RU" sz="4400" b="1" i="1" dirty="0" smtClean="0"/>
          </a:p>
        </p:txBody>
      </p:sp>
      <p:sp>
        <p:nvSpPr>
          <p:cNvPr id="14" name="Прямоугольник 13"/>
          <p:cNvSpPr/>
          <p:nvPr/>
        </p:nvSpPr>
        <p:spPr>
          <a:xfrm>
            <a:off x="666712" y="4929198"/>
            <a:ext cx="11525288" cy="769441"/>
          </a:xfrm>
          <a:prstGeom prst="rect">
            <a:avLst/>
          </a:prstGeom>
        </p:spPr>
        <p:txBody>
          <a:bodyPr wrap="square">
            <a:spAutoFit/>
          </a:bodyPr>
          <a:lstStyle/>
          <a:p>
            <a:r>
              <a:rPr lang="de-DE" sz="4400" b="1" i="1" dirty="0" smtClean="0"/>
              <a:t>7)Roman ist ein guter Junge.</a:t>
            </a:r>
            <a:endParaRPr lang="ru-RU" sz="4400" b="1" i="1" dirty="0" smtClean="0"/>
          </a:p>
        </p:txBody>
      </p:sp>
      <p:sp>
        <p:nvSpPr>
          <p:cNvPr id="15" name="Прямоугольник 14"/>
          <p:cNvSpPr/>
          <p:nvPr/>
        </p:nvSpPr>
        <p:spPr>
          <a:xfrm>
            <a:off x="666712" y="5572140"/>
            <a:ext cx="11525288" cy="769441"/>
          </a:xfrm>
          <a:prstGeom prst="rect">
            <a:avLst/>
          </a:prstGeom>
        </p:spPr>
        <p:txBody>
          <a:bodyPr wrap="square">
            <a:spAutoFit/>
          </a:bodyPr>
          <a:lstStyle/>
          <a:p>
            <a:r>
              <a:rPr lang="de-DE" sz="4400" b="1" i="1" dirty="0" smtClean="0"/>
              <a:t>8) Veronika ist eine schlechte Tochter.</a:t>
            </a:r>
            <a:endParaRPr lang="ru-RU" sz="4400" b="1" i="1"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nton ist ein guter Sohn.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Lera ist eine schlechte Tochter.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Roman ist ein guter Junge.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6" name="Veronika ist eine schlechte Tocht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786058"/>
            <a:ext cx="12192000" cy="646331"/>
          </a:xfrm>
          <a:prstGeom prst="rect">
            <a:avLst/>
          </a:prstGeom>
        </p:spPr>
        <p:txBody>
          <a:bodyPr wrap="square">
            <a:spAutoFit/>
          </a:bodyPr>
          <a:lstStyle/>
          <a:p>
            <a:pPr algn="just"/>
            <a:r>
              <a:rPr lang="de-DE" sz="3600" b="1" i="1" dirty="0" smtClean="0"/>
              <a:t>             9                10              11              12              13</a:t>
            </a:r>
            <a:endParaRPr lang="ru-RU" sz="3600" b="1" i="1" dirty="0"/>
          </a:p>
        </p:txBody>
      </p:sp>
      <p:sp>
        <p:nvSpPr>
          <p:cNvPr id="3" name="Прямоугольник 2"/>
          <p:cNvSpPr/>
          <p:nvPr/>
        </p:nvSpPr>
        <p:spPr>
          <a:xfrm>
            <a:off x="285752" y="3429000"/>
            <a:ext cx="11906248" cy="707886"/>
          </a:xfrm>
          <a:prstGeom prst="rect">
            <a:avLst/>
          </a:prstGeom>
        </p:spPr>
        <p:txBody>
          <a:bodyPr wrap="square">
            <a:spAutoFit/>
          </a:bodyPr>
          <a:lstStyle/>
          <a:p>
            <a:r>
              <a:rPr lang="de-DE" sz="4000" b="1" i="1" dirty="0" smtClean="0"/>
              <a:t>8) Irina ist ein großes Mädchen.</a:t>
            </a:r>
            <a:endParaRPr lang="ru-RU" sz="4000" b="1" i="1" dirty="0" smtClean="0"/>
          </a:p>
        </p:txBody>
      </p:sp>
      <p:pic>
        <p:nvPicPr>
          <p:cNvPr id="4" name="Рисунок 3" descr="girl-cry.png"/>
          <p:cNvPicPr>
            <a:picLocks noChangeAspect="1"/>
          </p:cNvPicPr>
          <p:nvPr/>
        </p:nvPicPr>
        <p:blipFill>
          <a:blip r:embed="rId8" cstate="print"/>
          <a:stretch>
            <a:fillRect/>
          </a:stretch>
        </p:blipFill>
        <p:spPr>
          <a:xfrm>
            <a:off x="9953653" y="0"/>
            <a:ext cx="2098154" cy="2884260"/>
          </a:xfrm>
          <a:prstGeom prst="rect">
            <a:avLst/>
          </a:prstGeom>
        </p:spPr>
      </p:pic>
      <p:pic>
        <p:nvPicPr>
          <p:cNvPr id="5" name="Рисунок 4" descr="baby.png"/>
          <p:cNvPicPr>
            <a:picLocks noChangeAspect="1"/>
          </p:cNvPicPr>
          <p:nvPr/>
        </p:nvPicPr>
        <p:blipFill>
          <a:blip r:embed="rId9" cstate="print"/>
          <a:stretch>
            <a:fillRect/>
          </a:stretch>
        </p:blipFill>
        <p:spPr>
          <a:xfrm>
            <a:off x="238084" y="0"/>
            <a:ext cx="2608426" cy="2571744"/>
          </a:xfrm>
          <a:prstGeom prst="rect">
            <a:avLst/>
          </a:prstGeom>
        </p:spPr>
      </p:pic>
      <p:pic>
        <p:nvPicPr>
          <p:cNvPr id="6" name="Рисунок 5" descr="gimnastka0.png"/>
          <p:cNvPicPr>
            <a:picLocks noChangeAspect="1"/>
          </p:cNvPicPr>
          <p:nvPr/>
        </p:nvPicPr>
        <p:blipFill>
          <a:blip r:embed="rId10" cstate="print"/>
          <a:stretch>
            <a:fillRect/>
          </a:stretch>
        </p:blipFill>
        <p:spPr>
          <a:xfrm>
            <a:off x="5738810" y="0"/>
            <a:ext cx="1364600" cy="2786058"/>
          </a:xfrm>
          <a:prstGeom prst="rect">
            <a:avLst/>
          </a:prstGeom>
        </p:spPr>
      </p:pic>
      <p:pic>
        <p:nvPicPr>
          <p:cNvPr id="7" name="Рисунок 6" descr="Muck000.png"/>
          <p:cNvPicPr>
            <a:picLocks noChangeAspect="1"/>
          </p:cNvPicPr>
          <p:nvPr/>
        </p:nvPicPr>
        <p:blipFill>
          <a:blip r:embed="rId11" cstate="print"/>
          <a:stretch>
            <a:fillRect/>
          </a:stretch>
        </p:blipFill>
        <p:spPr>
          <a:xfrm>
            <a:off x="2881289" y="285728"/>
            <a:ext cx="2498651" cy="2428892"/>
          </a:xfrm>
          <a:prstGeom prst="rect">
            <a:avLst/>
          </a:prstGeom>
        </p:spPr>
      </p:pic>
      <p:pic>
        <p:nvPicPr>
          <p:cNvPr id="8" name="Рисунок 7" descr="Maugli02.png"/>
          <p:cNvPicPr>
            <a:picLocks noChangeAspect="1"/>
          </p:cNvPicPr>
          <p:nvPr/>
        </p:nvPicPr>
        <p:blipFill>
          <a:blip r:embed="rId12" cstate="print"/>
          <a:stretch>
            <a:fillRect/>
          </a:stretch>
        </p:blipFill>
        <p:spPr>
          <a:xfrm>
            <a:off x="7596198" y="0"/>
            <a:ext cx="1935953" cy="2857496"/>
          </a:xfrm>
          <a:prstGeom prst="rect">
            <a:avLst/>
          </a:prstGeom>
        </p:spPr>
      </p:pic>
      <p:sp>
        <p:nvSpPr>
          <p:cNvPr id="9" name="Прямоугольник 8"/>
          <p:cNvSpPr/>
          <p:nvPr/>
        </p:nvSpPr>
        <p:spPr>
          <a:xfrm>
            <a:off x="285752" y="4071942"/>
            <a:ext cx="11906248" cy="707886"/>
          </a:xfrm>
          <a:prstGeom prst="rect">
            <a:avLst/>
          </a:prstGeom>
        </p:spPr>
        <p:txBody>
          <a:bodyPr wrap="square">
            <a:spAutoFit/>
          </a:bodyPr>
          <a:lstStyle/>
          <a:p>
            <a:r>
              <a:rPr lang="de-DE" sz="4000" b="1" i="1" dirty="0" smtClean="0"/>
              <a:t>10)Muck ist ein großer Junge.</a:t>
            </a:r>
            <a:endParaRPr lang="ru-RU" dirty="0"/>
          </a:p>
        </p:txBody>
      </p:sp>
      <p:sp>
        <p:nvSpPr>
          <p:cNvPr id="10" name="Прямоугольник 9"/>
          <p:cNvSpPr/>
          <p:nvPr/>
        </p:nvSpPr>
        <p:spPr>
          <a:xfrm>
            <a:off x="285752" y="4714884"/>
            <a:ext cx="11906248" cy="707886"/>
          </a:xfrm>
          <a:prstGeom prst="rect">
            <a:avLst/>
          </a:prstGeom>
        </p:spPr>
        <p:txBody>
          <a:bodyPr wrap="square">
            <a:spAutoFit/>
          </a:bodyPr>
          <a:lstStyle/>
          <a:p>
            <a:r>
              <a:rPr lang="de-DE" sz="4000" b="1" i="1" dirty="0" smtClean="0"/>
              <a:t>11)Oxana ist eine kleine Tochter.</a:t>
            </a:r>
            <a:endParaRPr lang="ru-RU" dirty="0"/>
          </a:p>
        </p:txBody>
      </p:sp>
      <p:sp>
        <p:nvSpPr>
          <p:cNvPr id="11" name="Прямоугольник 10"/>
          <p:cNvSpPr/>
          <p:nvPr/>
        </p:nvSpPr>
        <p:spPr>
          <a:xfrm>
            <a:off x="285752" y="5357826"/>
            <a:ext cx="11906248" cy="707886"/>
          </a:xfrm>
          <a:prstGeom prst="rect">
            <a:avLst/>
          </a:prstGeom>
        </p:spPr>
        <p:txBody>
          <a:bodyPr wrap="square">
            <a:spAutoFit/>
          </a:bodyPr>
          <a:lstStyle/>
          <a:p>
            <a:r>
              <a:rPr lang="de-DE" sz="4000" b="1" i="1" dirty="0" smtClean="0"/>
              <a:t>12)</a:t>
            </a:r>
            <a:r>
              <a:rPr lang="de-DE" sz="4000" b="1" i="1" dirty="0" err="1" smtClean="0"/>
              <a:t>Mowgli</a:t>
            </a:r>
            <a:r>
              <a:rPr lang="de-DE" sz="4000" b="1" i="1" dirty="0" smtClean="0"/>
              <a:t> ist ein böser Junge.</a:t>
            </a:r>
            <a:endParaRPr lang="ru-RU" dirty="0"/>
          </a:p>
        </p:txBody>
      </p:sp>
      <p:sp>
        <p:nvSpPr>
          <p:cNvPr id="12" name="Прямоугольник 11"/>
          <p:cNvSpPr/>
          <p:nvPr/>
        </p:nvSpPr>
        <p:spPr>
          <a:xfrm>
            <a:off x="285752" y="6000768"/>
            <a:ext cx="11906248" cy="707886"/>
          </a:xfrm>
          <a:prstGeom prst="rect">
            <a:avLst/>
          </a:prstGeom>
        </p:spPr>
        <p:txBody>
          <a:bodyPr wrap="square">
            <a:spAutoFit/>
          </a:bodyPr>
          <a:lstStyle/>
          <a:p>
            <a:r>
              <a:rPr lang="de-DE" sz="4000" b="1" i="1" dirty="0" smtClean="0"/>
              <a:t>13)Marina ist ein großes Mädchen.</a:t>
            </a: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Irina ist ein großes Mädchen.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Muck ist ein großer Junge.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Oxana ist eine kleine Tochter.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6" name="Mowgli ist ein böser Junge.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7" name="Marina ist ein großes Mädch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p:cNvSpPr txBox="1">
            <a:spLocks noChangeArrowheads="1"/>
          </p:cNvSpPr>
          <p:nvPr/>
        </p:nvSpPr>
        <p:spPr bwMode="auto">
          <a:xfrm>
            <a:off x="238084" y="428604"/>
            <a:ext cx="11953916" cy="1446550"/>
          </a:xfrm>
          <a:prstGeom prst="rect">
            <a:avLst/>
          </a:prstGeom>
          <a:noFill/>
          <a:ln w="9525">
            <a:noFill/>
            <a:miter lim="800000"/>
            <a:headEnd/>
            <a:tailEnd/>
          </a:ln>
        </p:spPr>
        <p:txBody>
          <a:bodyPr wrap="square">
            <a:spAutoFit/>
          </a:bodyPr>
          <a:lstStyle/>
          <a:p>
            <a:pPr algn="just"/>
            <a:r>
              <a:rPr lang="de-DE" sz="8800" b="1" i="1" dirty="0" smtClean="0">
                <a:solidFill>
                  <a:srgbClr val="0000CC"/>
                </a:solidFill>
              </a:rPr>
              <a:t>ein alt</a:t>
            </a:r>
            <a:r>
              <a:rPr lang="de-DE" sz="8800" b="1" dirty="0" smtClean="0">
                <a:solidFill>
                  <a:srgbClr val="0000CC"/>
                </a:solidFill>
                <a:latin typeface="Times New Roman" pitchFamily="18" charset="0"/>
                <a:cs typeface="Times New Roman" pitchFamily="18" charset="0"/>
              </a:rPr>
              <a:t>_____</a:t>
            </a:r>
            <a:r>
              <a:rPr lang="de-DE" sz="8800" b="1" i="1" dirty="0" smtClean="0">
                <a:solidFill>
                  <a:srgbClr val="0000CC"/>
                </a:solidFill>
              </a:rPr>
              <a:t> Mann</a:t>
            </a:r>
            <a:endParaRPr lang="ru-RU" sz="8800" b="1" i="1" dirty="0" smtClean="0"/>
          </a:p>
        </p:txBody>
      </p:sp>
      <p:sp>
        <p:nvSpPr>
          <p:cNvPr id="4" name="TextBox 4"/>
          <p:cNvSpPr txBox="1">
            <a:spLocks noChangeArrowheads="1"/>
          </p:cNvSpPr>
          <p:nvPr/>
        </p:nvSpPr>
        <p:spPr bwMode="auto">
          <a:xfrm>
            <a:off x="238084" y="1928802"/>
            <a:ext cx="11953916" cy="1446550"/>
          </a:xfrm>
          <a:prstGeom prst="rect">
            <a:avLst/>
          </a:prstGeom>
          <a:noFill/>
          <a:ln w="9525">
            <a:noFill/>
            <a:miter lim="800000"/>
            <a:headEnd/>
            <a:tailEnd/>
          </a:ln>
        </p:spPr>
        <p:txBody>
          <a:bodyPr wrap="square">
            <a:spAutoFit/>
          </a:bodyPr>
          <a:lstStyle/>
          <a:p>
            <a:pPr algn="just"/>
            <a:r>
              <a:rPr lang="de-DE" sz="8800" b="1" i="1" dirty="0" smtClean="0">
                <a:solidFill>
                  <a:srgbClr val="C00000"/>
                </a:solidFill>
              </a:rPr>
              <a:t>eine alt</a:t>
            </a:r>
            <a:r>
              <a:rPr lang="de-DE" sz="8800" b="1" dirty="0" smtClean="0">
                <a:solidFill>
                  <a:srgbClr val="C00000"/>
                </a:solidFill>
                <a:latin typeface="Times New Roman" pitchFamily="18" charset="0"/>
                <a:cs typeface="Times New Roman" pitchFamily="18" charset="0"/>
              </a:rPr>
              <a:t>_____</a:t>
            </a:r>
            <a:r>
              <a:rPr lang="de-DE" sz="8800" b="1" i="1" dirty="0" smtClean="0">
                <a:solidFill>
                  <a:srgbClr val="C00000"/>
                </a:solidFill>
              </a:rPr>
              <a:t> Frau</a:t>
            </a:r>
            <a:endParaRPr lang="ru-RU" sz="8800" b="1" i="1" dirty="0" smtClean="0">
              <a:solidFill>
                <a:srgbClr val="C00000"/>
              </a:solidFill>
            </a:endParaRPr>
          </a:p>
        </p:txBody>
      </p:sp>
      <p:sp>
        <p:nvSpPr>
          <p:cNvPr id="5" name="TextBox 4"/>
          <p:cNvSpPr txBox="1">
            <a:spLocks noChangeArrowheads="1"/>
          </p:cNvSpPr>
          <p:nvPr/>
        </p:nvSpPr>
        <p:spPr bwMode="auto">
          <a:xfrm>
            <a:off x="238084" y="3357562"/>
            <a:ext cx="11953916" cy="1446550"/>
          </a:xfrm>
          <a:prstGeom prst="rect">
            <a:avLst/>
          </a:prstGeom>
          <a:noFill/>
          <a:ln w="9525">
            <a:noFill/>
            <a:miter lim="800000"/>
            <a:headEnd/>
            <a:tailEnd/>
          </a:ln>
        </p:spPr>
        <p:txBody>
          <a:bodyPr wrap="square">
            <a:spAutoFit/>
          </a:bodyPr>
          <a:lstStyle/>
          <a:p>
            <a:pPr algn="just"/>
            <a:r>
              <a:rPr lang="de-DE" sz="8800" b="1" i="1" dirty="0" smtClean="0">
                <a:solidFill>
                  <a:schemeClr val="bg1">
                    <a:lumMod val="50000"/>
                  </a:schemeClr>
                </a:solidFill>
              </a:rPr>
              <a:t>ein alt</a:t>
            </a:r>
            <a:r>
              <a:rPr lang="de-DE" sz="8800" b="1" dirty="0" smtClean="0">
                <a:solidFill>
                  <a:srgbClr val="0000CC"/>
                </a:solidFill>
                <a:latin typeface="Times New Roman" pitchFamily="18" charset="0"/>
                <a:cs typeface="Times New Roman" pitchFamily="18" charset="0"/>
              </a:rPr>
              <a:t> _____</a:t>
            </a:r>
            <a:r>
              <a:rPr lang="de-DE" sz="8800" b="1" i="1" dirty="0" smtClean="0">
                <a:solidFill>
                  <a:schemeClr val="bg1">
                    <a:lumMod val="50000"/>
                  </a:schemeClr>
                </a:solidFill>
              </a:rPr>
              <a:t> Fenster</a:t>
            </a:r>
            <a:endParaRPr lang="ru-RU" sz="8800" b="1" i="1" dirty="0" smtClean="0"/>
          </a:p>
        </p:txBody>
      </p:sp>
      <p:sp>
        <p:nvSpPr>
          <p:cNvPr id="6" name="TextBox 4"/>
          <p:cNvSpPr txBox="1">
            <a:spLocks noChangeArrowheads="1"/>
          </p:cNvSpPr>
          <p:nvPr/>
        </p:nvSpPr>
        <p:spPr bwMode="auto">
          <a:xfrm>
            <a:off x="238084" y="4857760"/>
            <a:ext cx="11953916" cy="1446550"/>
          </a:xfrm>
          <a:prstGeom prst="rect">
            <a:avLst/>
          </a:prstGeom>
          <a:noFill/>
          <a:ln w="9525">
            <a:noFill/>
            <a:miter lim="800000"/>
            <a:headEnd/>
            <a:tailEnd/>
          </a:ln>
        </p:spPr>
        <p:txBody>
          <a:bodyPr wrap="square">
            <a:spAutoFit/>
          </a:bodyPr>
          <a:lstStyle/>
          <a:p>
            <a:pPr algn="just"/>
            <a:r>
              <a:rPr lang="de-DE" sz="8800" b="1" i="1" dirty="0" smtClean="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outerShdw blurRad="38100" dist="38100" dir="2700000" algn="tl">
                    <a:srgbClr val="000000">
                      <a:alpha val="43137"/>
                    </a:srgbClr>
                  </a:outerShdw>
                </a:effectLst>
                <a:cs typeface="Arial" pitchFamily="34" charset="0"/>
              </a:rPr>
              <a:t>alt</a:t>
            </a:r>
            <a:r>
              <a:rPr lang="de-DE" sz="8800" b="1" dirty="0" smtClean="0">
                <a:solidFill>
                  <a:srgbClr val="0000CC"/>
                </a:solidFill>
                <a:latin typeface="Times New Roman" pitchFamily="18" charset="0"/>
                <a:cs typeface="Times New Roman" pitchFamily="18" charset="0"/>
              </a:rPr>
              <a:t> _____</a:t>
            </a:r>
            <a:r>
              <a:rPr lang="de-DE" sz="8800" b="1" i="1" dirty="0" smtClean="0">
                <a:solidFill>
                  <a:srgbClr val="0000CC"/>
                </a:solidFill>
                <a:effectLst>
                  <a:outerShdw blurRad="38100" dist="38100" dir="2700000" algn="tl">
                    <a:srgbClr val="000000">
                      <a:alpha val="43137"/>
                    </a:srgbClr>
                  </a:outerShdw>
                </a:effectLst>
              </a:rPr>
              <a:t> </a:t>
            </a:r>
            <a:r>
              <a:rPr lang="de-DE" sz="8800" b="1" i="1" dirty="0" smtClean="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outerShdw blurRad="38100" dist="38100" dir="2700000" algn="tl">
                    <a:srgbClr val="000000">
                      <a:alpha val="43137"/>
                    </a:srgbClr>
                  </a:outerShdw>
                </a:effectLst>
                <a:cs typeface="Arial" pitchFamily="34" charset="0"/>
              </a:rPr>
              <a:t>Häuser</a:t>
            </a:r>
            <a:endParaRPr lang="ru-RU" sz="8800" b="1" i="1" dirty="0" smtClean="0"/>
          </a:p>
        </p:txBody>
      </p:sp>
      <p:sp>
        <p:nvSpPr>
          <p:cNvPr id="7" name="Прямоугольник 6"/>
          <p:cNvSpPr/>
          <p:nvPr/>
        </p:nvSpPr>
        <p:spPr>
          <a:xfrm>
            <a:off x="4310050" y="1928802"/>
            <a:ext cx="813043" cy="1446550"/>
          </a:xfrm>
          <a:prstGeom prst="rect">
            <a:avLst/>
          </a:prstGeom>
        </p:spPr>
        <p:txBody>
          <a:bodyPr wrap="none">
            <a:spAutoFit/>
          </a:bodyPr>
          <a:lstStyle/>
          <a:p>
            <a:r>
              <a:rPr lang="de-DE" sz="8800" b="1" i="1" dirty="0" smtClean="0">
                <a:solidFill>
                  <a:srgbClr val="FF0000"/>
                </a:solidFill>
                <a:effectLst>
                  <a:outerShdw blurRad="38100" dist="38100" dir="2700000" algn="tl">
                    <a:srgbClr val="000000">
                      <a:alpha val="43137"/>
                    </a:srgbClr>
                  </a:outerShdw>
                </a:effectLst>
              </a:rPr>
              <a:t>e</a:t>
            </a:r>
            <a:endParaRPr lang="ru-RU" sz="8800" b="1" i="1" dirty="0">
              <a:solidFill>
                <a:srgbClr val="FF0000"/>
              </a:solidFill>
            </a:endParaRPr>
          </a:p>
        </p:txBody>
      </p:sp>
      <p:sp>
        <p:nvSpPr>
          <p:cNvPr id="8" name="Прямоугольник 7"/>
          <p:cNvSpPr/>
          <p:nvPr/>
        </p:nvSpPr>
        <p:spPr>
          <a:xfrm>
            <a:off x="3667108" y="357166"/>
            <a:ext cx="1252266" cy="1446550"/>
          </a:xfrm>
          <a:prstGeom prst="rect">
            <a:avLst/>
          </a:prstGeom>
        </p:spPr>
        <p:txBody>
          <a:bodyPr wrap="none">
            <a:spAutoFit/>
          </a:bodyPr>
          <a:lstStyle/>
          <a:p>
            <a:r>
              <a:rPr lang="de-DE" sz="8800" b="1" i="1" dirty="0" smtClean="0">
                <a:solidFill>
                  <a:srgbClr val="FF0000"/>
                </a:solidFill>
                <a:effectLst>
                  <a:outerShdw blurRad="38100" dist="38100" dir="2700000" algn="tl">
                    <a:srgbClr val="000000">
                      <a:alpha val="43137"/>
                    </a:srgbClr>
                  </a:outerShdw>
                </a:effectLst>
              </a:rPr>
              <a:t>er</a:t>
            </a:r>
            <a:endParaRPr lang="ru-RU" sz="8800" b="1" i="1" dirty="0">
              <a:solidFill>
                <a:srgbClr val="FF0000"/>
              </a:solidFill>
            </a:endParaRPr>
          </a:p>
        </p:txBody>
      </p:sp>
      <p:sp>
        <p:nvSpPr>
          <p:cNvPr id="9" name="Прямоугольник 8"/>
          <p:cNvSpPr/>
          <p:nvPr/>
        </p:nvSpPr>
        <p:spPr>
          <a:xfrm>
            <a:off x="3667108" y="3357562"/>
            <a:ext cx="1441420" cy="1446550"/>
          </a:xfrm>
          <a:prstGeom prst="rect">
            <a:avLst/>
          </a:prstGeom>
        </p:spPr>
        <p:txBody>
          <a:bodyPr wrap="none">
            <a:spAutoFit/>
          </a:bodyPr>
          <a:lstStyle/>
          <a:p>
            <a:r>
              <a:rPr lang="de-DE" sz="8800" b="1" i="1" dirty="0" smtClean="0">
                <a:solidFill>
                  <a:srgbClr val="FF0000"/>
                </a:solidFill>
                <a:effectLst>
                  <a:outerShdw blurRad="38100" dist="38100" dir="2700000" algn="tl">
                    <a:srgbClr val="000000">
                      <a:alpha val="43137"/>
                    </a:srgbClr>
                  </a:outerShdw>
                </a:effectLst>
              </a:rPr>
              <a:t>es</a:t>
            </a:r>
            <a:endParaRPr lang="ru-RU" sz="8800" b="1" i="1" dirty="0">
              <a:solidFill>
                <a:srgbClr val="FF0000"/>
              </a:solidFill>
            </a:endParaRPr>
          </a:p>
        </p:txBody>
      </p:sp>
      <p:sp>
        <p:nvSpPr>
          <p:cNvPr id="10" name="Прямоугольник 9"/>
          <p:cNvSpPr/>
          <p:nvPr/>
        </p:nvSpPr>
        <p:spPr>
          <a:xfrm>
            <a:off x="1809720" y="4857760"/>
            <a:ext cx="813043" cy="1446550"/>
          </a:xfrm>
          <a:prstGeom prst="rect">
            <a:avLst/>
          </a:prstGeom>
        </p:spPr>
        <p:txBody>
          <a:bodyPr wrap="none">
            <a:spAutoFit/>
          </a:bodyPr>
          <a:lstStyle/>
          <a:p>
            <a:r>
              <a:rPr lang="de-DE" sz="8800" b="1" i="1" dirty="0" smtClean="0">
                <a:solidFill>
                  <a:srgbClr val="FF0000"/>
                </a:solidFill>
                <a:effectLst>
                  <a:outerShdw blurRad="38100" dist="38100" dir="2700000" algn="tl">
                    <a:srgbClr val="000000">
                      <a:alpha val="43137"/>
                    </a:srgbClr>
                  </a:outerShdw>
                </a:effectLst>
              </a:rPr>
              <a:t>e</a:t>
            </a:r>
            <a:endParaRPr lang="ru-RU" sz="8800" b="1" i="1"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ChangeArrowheads="1"/>
          </p:cNvSpPr>
          <p:nvPr/>
        </p:nvSpPr>
        <p:spPr bwMode="auto">
          <a:xfrm>
            <a:off x="0" y="285728"/>
            <a:ext cx="12192000" cy="61247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80975" algn="l"/>
              </a:tabLst>
            </a:pPr>
            <a:r>
              <a:rPr kumimoji="0" lang="ru-RU" sz="3600" b="1" i="1" u="none" strike="noStrike" cap="none" normalizeH="0" baseline="0" dirty="0" smtClean="0">
                <a:ln>
                  <a:noFill/>
                </a:ln>
                <a:solidFill>
                  <a:srgbClr val="0000CC"/>
                </a:solidFill>
                <a:effectLst/>
                <a:ea typeface="Times New Roman" pitchFamily="18" charset="0"/>
                <a:cs typeface="Arial" pitchFamily="34" charset="0"/>
              </a:rPr>
              <a:t>Похвалите или покритикуйте этих детей. Используйте следующие слова: </a:t>
            </a:r>
            <a:r>
              <a:rPr kumimoji="0" lang="de-DE" sz="3600" b="1" i="1" u="none" strike="noStrike" cap="none" normalizeH="0" baseline="0" dirty="0" smtClean="0">
                <a:ln>
                  <a:noFill/>
                </a:ln>
                <a:solidFill>
                  <a:srgbClr val="0000CC"/>
                </a:solidFill>
                <a:effectLst/>
                <a:ea typeface="Times New Roman" pitchFamily="18" charset="0"/>
                <a:cs typeface="Arial" pitchFamily="34" charset="0"/>
              </a:rPr>
              <a:t>ein gut</a:t>
            </a:r>
            <a:r>
              <a:rPr kumimoji="0" lang="de-DE" sz="3600" b="1" i="1" u="sng" strike="noStrike" cap="none" normalizeH="0" baseline="0" dirty="0" smtClean="0">
                <a:ln>
                  <a:noFill/>
                </a:ln>
                <a:solidFill>
                  <a:srgbClr val="0000CC"/>
                </a:solidFill>
                <a:effectLst/>
                <a:ea typeface="Times New Roman" pitchFamily="18" charset="0"/>
                <a:cs typeface="Arial" pitchFamily="34" charset="0"/>
              </a:rPr>
              <a:t>er</a:t>
            </a:r>
            <a:r>
              <a:rPr kumimoji="0" lang="de-DE" sz="3600" b="1" i="1" u="none" strike="noStrike" cap="none" normalizeH="0" baseline="0" dirty="0" smtClean="0">
                <a:ln>
                  <a:noFill/>
                </a:ln>
                <a:solidFill>
                  <a:srgbClr val="0000CC"/>
                </a:solidFill>
                <a:effectLst/>
                <a:ea typeface="Times New Roman" pitchFamily="18" charset="0"/>
                <a:cs typeface="Arial" pitchFamily="34" charset="0"/>
              </a:rPr>
              <a:t> Schüler, ein schlecht</a:t>
            </a:r>
            <a:r>
              <a:rPr kumimoji="0" lang="de-DE" sz="3600" b="1" i="1" u="sng" strike="noStrike" cap="none" normalizeH="0" baseline="0" dirty="0" smtClean="0">
                <a:ln>
                  <a:noFill/>
                </a:ln>
                <a:solidFill>
                  <a:srgbClr val="0000CC"/>
                </a:solidFill>
                <a:effectLst/>
                <a:ea typeface="Times New Roman" pitchFamily="18" charset="0"/>
                <a:cs typeface="Arial" pitchFamily="34" charset="0"/>
              </a:rPr>
              <a:t>er</a:t>
            </a:r>
            <a:r>
              <a:rPr kumimoji="0" lang="de-DE" sz="3600" b="1" i="1" u="none" strike="noStrike" cap="none" normalizeH="0" baseline="0" dirty="0" smtClean="0">
                <a:ln>
                  <a:noFill/>
                </a:ln>
                <a:solidFill>
                  <a:srgbClr val="0000CC"/>
                </a:solidFill>
                <a:effectLst/>
                <a:ea typeface="Times New Roman" pitchFamily="18" charset="0"/>
                <a:cs typeface="Arial" pitchFamily="34" charset="0"/>
              </a:rPr>
              <a:t> Schüler, eine gut</a:t>
            </a:r>
            <a:r>
              <a:rPr kumimoji="0" lang="de-DE" sz="3600" b="1" i="1" u="sng" strike="noStrike" cap="none" normalizeH="0" baseline="0" dirty="0" smtClean="0">
                <a:ln>
                  <a:noFill/>
                </a:ln>
                <a:solidFill>
                  <a:srgbClr val="0000CC"/>
                </a:solidFill>
                <a:effectLst/>
                <a:ea typeface="Times New Roman" pitchFamily="18" charset="0"/>
                <a:cs typeface="Arial" pitchFamily="34" charset="0"/>
              </a:rPr>
              <a:t>e</a:t>
            </a:r>
            <a:r>
              <a:rPr kumimoji="0" lang="de-DE" sz="3600" b="1" i="1" u="none" strike="noStrike" cap="none" normalizeH="0" baseline="0" dirty="0" smtClean="0">
                <a:ln>
                  <a:noFill/>
                </a:ln>
                <a:solidFill>
                  <a:srgbClr val="0000CC"/>
                </a:solidFill>
                <a:effectLst/>
                <a:ea typeface="Times New Roman" pitchFamily="18" charset="0"/>
                <a:cs typeface="Arial" pitchFamily="34" charset="0"/>
              </a:rPr>
              <a:t> Schülerin, eine schlechte Schülerin, ein gut</a:t>
            </a:r>
            <a:r>
              <a:rPr kumimoji="0" lang="de-DE" sz="3600" b="1" i="1" u="sng" strike="noStrike" cap="none" normalizeH="0" baseline="0" dirty="0" smtClean="0">
                <a:ln>
                  <a:noFill/>
                </a:ln>
                <a:solidFill>
                  <a:srgbClr val="0000CC"/>
                </a:solidFill>
                <a:effectLst/>
                <a:ea typeface="Times New Roman" pitchFamily="18" charset="0"/>
                <a:cs typeface="Arial" pitchFamily="34" charset="0"/>
              </a:rPr>
              <a:t>er</a:t>
            </a:r>
            <a:r>
              <a:rPr kumimoji="0" lang="de-DE" sz="3600" b="1" i="1" u="none" strike="noStrike" cap="none" normalizeH="0" baseline="0" dirty="0" smtClean="0">
                <a:ln>
                  <a:noFill/>
                </a:ln>
                <a:solidFill>
                  <a:srgbClr val="0000CC"/>
                </a:solidFill>
                <a:effectLst/>
                <a:ea typeface="Times New Roman" pitchFamily="18" charset="0"/>
                <a:cs typeface="Arial" pitchFamily="34" charset="0"/>
              </a:rPr>
              <a:t> Freund, ein schlecht</a:t>
            </a:r>
            <a:r>
              <a:rPr kumimoji="0" lang="de-DE" sz="3600" b="1" i="1" u="sng" strike="noStrike" cap="none" normalizeH="0" baseline="0" dirty="0" smtClean="0">
                <a:ln>
                  <a:noFill/>
                </a:ln>
                <a:solidFill>
                  <a:srgbClr val="0000CC"/>
                </a:solidFill>
                <a:effectLst/>
                <a:ea typeface="Times New Roman" pitchFamily="18" charset="0"/>
                <a:cs typeface="Arial" pitchFamily="34" charset="0"/>
              </a:rPr>
              <a:t>er</a:t>
            </a:r>
            <a:r>
              <a:rPr kumimoji="0" lang="de-DE" sz="3600" b="1" i="1" u="none" strike="noStrike" cap="none" normalizeH="0" baseline="0" dirty="0" smtClean="0">
                <a:ln>
                  <a:noFill/>
                </a:ln>
                <a:solidFill>
                  <a:srgbClr val="0000CC"/>
                </a:solidFill>
                <a:effectLst/>
                <a:ea typeface="Times New Roman" pitchFamily="18" charset="0"/>
                <a:cs typeface="Arial" pitchFamily="34" charset="0"/>
              </a:rPr>
              <a:t> Freund, eine gute Freundin, eine schlechte Freundin, ein guter Junge, ein schlechter Junge.</a:t>
            </a:r>
            <a:endParaRPr kumimoji="0" lang="ru-RU" sz="3600" b="1" i="1" u="none" strike="noStrike" cap="none" normalizeH="0" baseline="0" dirty="0" smtClean="0">
              <a:ln>
                <a:noFill/>
              </a:ln>
              <a:solidFill>
                <a:srgbClr val="0000CC"/>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180975" algn="l"/>
              </a:tabLst>
            </a:pPr>
            <a:r>
              <a:rPr kumimoji="0" lang="de-DE" sz="4400" b="1" i="1" u="none" strike="noStrike" cap="none" normalizeH="0" baseline="0" dirty="0" smtClean="0">
                <a:ln>
                  <a:noFill/>
                </a:ln>
                <a:solidFill>
                  <a:srgbClr val="C00000"/>
                </a:solidFill>
                <a:effectLst/>
                <a:ea typeface="Times New Roman" pitchFamily="18" charset="0"/>
                <a:cs typeface="Arial" pitchFamily="34" charset="0"/>
              </a:rPr>
              <a:t>Dieter macht immer alle Hausaufgaben. </a:t>
            </a:r>
            <a:r>
              <a:rPr kumimoji="0" lang="de-DE" sz="4400" b="1" u="none" strike="noStrike" cap="none" normalizeH="0" baseline="0" dirty="0" smtClean="0">
                <a:ln>
                  <a:noFill/>
                </a:ln>
                <a:solidFill>
                  <a:srgbClr val="C00000"/>
                </a:solidFill>
                <a:effectLst/>
                <a:ea typeface="Times New Roman" pitchFamily="18" charset="0"/>
                <a:cs typeface="Arial" pitchFamily="34" charset="0"/>
                <a:sym typeface="Symbol" pitchFamily="18" charset="2"/>
              </a:rPr>
              <a:t></a:t>
            </a:r>
            <a:r>
              <a:rPr kumimoji="0" lang="de-DE" sz="4400" b="1" i="1" u="none" strike="noStrike" cap="none" normalizeH="0" baseline="0" dirty="0" smtClean="0">
                <a:ln>
                  <a:noFill/>
                </a:ln>
                <a:solidFill>
                  <a:srgbClr val="C00000"/>
                </a:solidFill>
                <a:effectLst/>
                <a:ea typeface="Times New Roman" pitchFamily="18" charset="0"/>
                <a:cs typeface="Arial" pitchFamily="34" charset="0"/>
              </a:rPr>
              <a:t> Dieter ist </a:t>
            </a:r>
            <a:r>
              <a:rPr kumimoji="0" lang="de-DE" sz="4400" b="1" i="1" u="sng" strike="noStrike" cap="none" normalizeH="0" baseline="0" dirty="0" smtClean="0">
                <a:ln>
                  <a:noFill/>
                </a:ln>
                <a:solidFill>
                  <a:srgbClr val="C00000"/>
                </a:solidFill>
                <a:effectLst/>
                <a:ea typeface="Times New Roman" pitchFamily="18" charset="0"/>
                <a:cs typeface="Arial" pitchFamily="34" charset="0"/>
                <a:sym typeface="Symbol" pitchFamily="18" charset="2"/>
              </a:rPr>
              <a:t>ein</a:t>
            </a:r>
            <a:r>
              <a:rPr kumimoji="0" lang="de-DE" sz="4400" b="1" i="1" u="none" strike="noStrike" cap="none" normalizeH="0" baseline="0" dirty="0" smtClean="0">
                <a:ln>
                  <a:noFill/>
                </a:ln>
                <a:solidFill>
                  <a:srgbClr val="C00000"/>
                </a:solidFill>
                <a:effectLst/>
                <a:ea typeface="Times New Roman" pitchFamily="18" charset="0"/>
                <a:cs typeface="Arial" pitchFamily="34" charset="0"/>
                <a:sym typeface="Symbol" pitchFamily="18" charset="2"/>
              </a:rPr>
              <a:t> gut</a:t>
            </a:r>
            <a:r>
              <a:rPr kumimoji="0" lang="de-DE" sz="4400" b="1" i="1" u="sng" strike="noStrike" cap="none" normalizeH="0" baseline="0" dirty="0" smtClean="0">
                <a:ln>
                  <a:noFill/>
                </a:ln>
                <a:solidFill>
                  <a:srgbClr val="C00000"/>
                </a:solidFill>
                <a:effectLst/>
                <a:ea typeface="Times New Roman" pitchFamily="18" charset="0"/>
                <a:cs typeface="Arial" pitchFamily="34" charset="0"/>
                <a:sym typeface="Symbol" pitchFamily="18" charset="2"/>
              </a:rPr>
              <a:t>er</a:t>
            </a:r>
            <a:r>
              <a:rPr kumimoji="0" lang="de-DE" sz="4400" b="1" i="1" u="none" strike="noStrike" cap="none" normalizeH="0" baseline="0" dirty="0" smtClean="0">
                <a:ln>
                  <a:noFill/>
                </a:ln>
                <a:solidFill>
                  <a:srgbClr val="C00000"/>
                </a:solidFill>
                <a:effectLst/>
                <a:ea typeface="Times New Roman" pitchFamily="18" charset="0"/>
                <a:cs typeface="Arial" pitchFamily="34" charset="0"/>
                <a:sym typeface="Symbol" pitchFamily="18" charset="2"/>
              </a:rPr>
              <a:t> Schüler.</a:t>
            </a:r>
            <a:endParaRPr kumimoji="0" lang="ru-RU" sz="4400" b="1" i="1" u="none" strike="noStrike" cap="none" normalizeH="0" baseline="0" dirty="0" smtClean="0">
              <a:ln>
                <a:noFill/>
              </a:ln>
              <a:solidFill>
                <a:srgbClr val="C00000"/>
              </a:solidFill>
              <a:effectLst/>
              <a:cs typeface="Arial" pitchFamily="34" charset="0"/>
              <a:sym typeface="Symbol" pitchFamily="18" charset="2"/>
            </a:endParaRPr>
          </a:p>
          <a:p>
            <a:pPr marL="0" marR="0" lvl="0" indent="0" algn="just" defTabSz="914400" rtl="0" eaLnBrk="0" fontAlgn="base" latinLnBrk="0" hangingPunct="0">
              <a:lnSpc>
                <a:spcPct val="100000"/>
              </a:lnSpc>
              <a:spcBef>
                <a:spcPct val="0"/>
              </a:spcBef>
              <a:spcAft>
                <a:spcPct val="0"/>
              </a:spcAft>
              <a:buClrTx/>
              <a:buSzTx/>
              <a:buFontTx/>
              <a:buChar char="•"/>
              <a:tabLst>
                <a:tab pos="180975" algn="l"/>
              </a:tabLst>
            </a:pPr>
            <a:r>
              <a:rPr kumimoji="0" lang="de-DE" sz="4400" b="1" i="1" u="none" strike="noStrike" cap="none" normalizeH="0" baseline="0" dirty="0" smtClean="0">
                <a:ln>
                  <a:noFill/>
                </a:ln>
                <a:solidFill>
                  <a:srgbClr val="C00000"/>
                </a:solidFill>
                <a:effectLst/>
                <a:ea typeface="Times New Roman" pitchFamily="18" charset="0"/>
                <a:cs typeface="Arial" pitchFamily="34" charset="0"/>
                <a:sym typeface="Symbol" pitchFamily="18" charset="2"/>
              </a:rPr>
              <a:t> Veronika arbeitet fleißig in der Stunde. </a:t>
            </a:r>
            <a:r>
              <a:rPr kumimoji="0" lang="de-DE" sz="4400" b="1" u="none" strike="noStrike" cap="none" normalizeH="0" baseline="0" dirty="0" smtClean="0">
                <a:ln>
                  <a:noFill/>
                </a:ln>
                <a:solidFill>
                  <a:srgbClr val="C00000"/>
                </a:solidFill>
                <a:effectLst/>
                <a:ea typeface="Times New Roman" pitchFamily="18" charset="0"/>
                <a:cs typeface="Arial" pitchFamily="34" charset="0"/>
                <a:sym typeface="Symbol" pitchFamily="18" charset="2"/>
              </a:rPr>
              <a:t></a:t>
            </a:r>
            <a:r>
              <a:rPr kumimoji="0" lang="de-DE" sz="4400" b="1" i="1" u="none" strike="noStrike" cap="none" normalizeH="0" baseline="0" dirty="0" smtClean="0">
                <a:ln>
                  <a:noFill/>
                </a:ln>
                <a:solidFill>
                  <a:srgbClr val="C00000"/>
                </a:solidFill>
                <a:effectLst/>
                <a:ea typeface="Times New Roman" pitchFamily="18" charset="0"/>
                <a:cs typeface="Arial" pitchFamily="34" charset="0"/>
              </a:rPr>
              <a:t> Veronika ist </a:t>
            </a:r>
            <a:r>
              <a:rPr kumimoji="0" lang="de-DE" sz="4400" b="1" i="1" u="sng" strike="noStrike" cap="none" normalizeH="0" baseline="0" dirty="0" smtClean="0">
                <a:ln>
                  <a:noFill/>
                </a:ln>
                <a:solidFill>
                  <a:srgbClr val="C00000"/>
                </a:solidFill>
                <a:effectLst/>
                <a:ea typeface="Times New Roman" pitchFamily="18" charset="0"/>
                <a:cs typeface="Arial" pitchFamily="34" charset="0"/>
                <a:sym typeface="Symbol" pitchFamily="18" charset="2"/>
              </a:rPr>
              <a:t>eine</a:t>
            </a:r>
            <a:r>
              <a:rPr kumimoji="0" lang="de-DE" sz="4400" b="1" i="1" u="none" strike="noStrike" cap="none" normalizeH="0" baseline="0" dirty="0" smtClean="0">
                <a:ln>
                  <a:noFill/>
                </a:ln>
                <a:solidFill>
                  <a:srgbClr val="C00000"/>
                </a:solidFill>
                <a:effectLst/>
                <a:ea typeface="Times New Roman" pitchFamily="18" charset="0"/>
                <a:cs typeface="Arial" pitchFamily="34" charset="0"/>
                <a:sym typeface="Symbol" pitchFamily="18" charset="2"/>
              </a:rPr>
              <a:t> gut</a:t>
            </a:r>
            <a:r>
              <a:rPr kumimoji="0" lang="de-DE" sz="4400" b="1" i="1" u="sng" strike="noStrike" cap="none" normalizeH="0" baseline="0" dirty="0" smtClean="0">
                <a:ln>
                  <a:noFill/>
                </a:ln>
                <a:solidFill>
                  <a:srgbClr val="C00000"/>
                </a:solidFill>
                <a:effectLst/>
                <a:ea typeface="Times New Roman" pitchFamily="18" charset="0"/>
                <a:cs typeface="Arial" pitchFamily="34" charset="0"/>
                <a:sym typeface="Symbol" pitchFamily="18" charset="2"/>
              </a:rPr>
              <a:t>e</a:t>
            </a:r>
            <a:r>
              <a:rPr kumimoji="0" lang="de-DE" sz="4400" b="1" i="1" u="none" strike="noStrike" cap="none" normalizeH="0" baseline="0" dirty="0" smtClean="0">
                <a:ln>
                  <a:noFill/>
                </a:ln>
                <a:solidFill>
                  <a:srgbClr val="C00000"/>
                </a:solidFill>
                <a:effectLst/>
                <a:ea typeface="Times New Roman" pitchFamily="18" charset="0"/>
                <a:cs typeface="Arial" pitchFamily="34" charset="0"/>
                <a:sym typeface="Symbol" pitchFamily="18" charset="2"/>
              </a:rPr>
              <a:t> Schülerin.</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ChangeArrowheads="1"/>
          </p:cNvSpPr>
          <p:nvPr/>
        </p:nvSpPr>
        <p:spPr bwMode="auto">
          <a:xfrm>
            <a:off x="0" y="285728"/>
            <a:ext cx="12192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tab pos="180975" algn="l"/>
              </a:tabLst>
            </a:pPr>
            <a:r>
              <a:rPr kumimoji="0" lang="de-DE" sz="40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Peter kommt immer spät </a:t>
            </a:r>
            <a:r>
              <a:rPr kumimoji="0" lang="de-DE" sz="4000" b="1" i="1" u="none" strike="noStrike" cap="none" normalizeH="0" baseline="0" dirty="0" smtClean="0">
                <a:ln>
                  <a:noFill/>
                </a:ln>
                <a:solidFill>
                  <a:srgbClr val="000000"/>
                </a:solidFill>
                <a:effectLst/>
                <a:latin typeface="Times New Roman CYR" charset="-52"/>
                <a:ea typeface="Times New Roman" pitchFamily="18" charset="0"/>
                <a:cs typeface="Times New Roman" pitchFamily="18" charset="0"/>
              </a:rPr>
              <a:t>(</a:t>
            </a:r>
            <a:r>
              <a:rPr kumimoji="0" lang="ru-RU" sz="4000" b="1" i="1" u="none" strike="noStrike" cap="none" normalizeH="0" baseline="0" dirty="0" smtClean="0">
                <a:ln>
                  <a:noFill/>
                </a:ln>
                <a:solidFill>
                  <a:srgbClr val="000000"/>
                </a:solidFill>
                <a:effectLst/>
                <a:latin typeface="Times New Roman CYR" charset="-52"/>
                <a:ea typeface="Times New Roman" pitchFamily="18" charset="0"/>
                <a:cs typeface="Times New Roman" pitchFamily="18" charset="0"/>
              </a:rPr>
              <a:t>поздно</a:t>
            </a:r>
            <a:r>
              <a:rPr kumimoji="0" lang="de-DE" sz="4000" b="1" i="1" u="none" strike="noStrike" cap="none" normalizeH="0" baseline="0" dirty="0" smtClean="0">
                <a:ln>
                  <a:noFill/>
                </a:ln>
                <a:solidFill>
                  <a:srgbClr val="000000"/>
                </a:solidFill>
                <a:effectLst/>
                <a:latin typeface="Times New Roman CYR" charset="-52"/>
                <a:ea typeface="Times New Roman" pitchFamily="18" charset="0"/>
                <a:cs typeface="Times New Roman" pitchFamily="18" charset="0"/>
              </a:rPr>
              <a:t>) </a:t>
            </a:r>
            <a:r>
              <a:rPr kumimoji="0" lang="de-DE" sz="40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in die Schule.</a:t>
            </a:r>
          </a:p>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tab pos="180975" algn="l"/>
              </a:tabLst>
            </a:pPr>
            <a:r>
              <a:rPr kumimoji="0" lang="de-DE" sz="40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Gerda frühstückt </a:t>
            </a:r>
            <a:r>
              <a:rPr kumimoji="0" lang="de-DE" sz="4000" b="1" i="1" u="none" strike="noStrike" cap="none" normalizeH="0" baseline="0" dirty="0" smtClean="0">
                <a:ln>
                  <a:noFill/>
                </a:ln>
                <a:solidFill>
                  <a:srgbClr val="000000"/>
                </a:solidFill>
                <a:effectLst/>
                <a:latin typeface="Times New Roman CYR" charset="-52"/>
                <a:ea typeface="Times New Roman" pitchFamily="18" charset="0"/>
                <a:cs typeface="Times New Roman" pitchFamily="18" charset="0"/>
              </a:rPr>
              <a:t>(</a:t>
            </a:r>
            <a:r>
              <a:rPr kumimoji="0" lang="ru-RU" sz="4000" b="1" i="1" u="none" strike="noStrike" cap="none" normalizeH="0" baseline="0" dirty="0" smtClean="0">
                <a:ln>
                  <a:noFill/>
                </a:ln>
                <a:solidFill>
                  <a:srgbClr val="000000"/>
                </a:solidFill>
                <a:effectLst/>
                <a:latin typeface="Times New Roman CYR" charset="-52"/>
                <a:ea typeface="Times New Roman" pitchFamily="18" charset="0"/>
                <a:cs typeface="Times New Roman" pitchFamily="18" charset="0"/>
              </a:rPr>
              <a:t>завтракает</a:t>
            </a:r>
            <a:r>
              <a:rPr kumimoji="0" lang="de-DE" sz="4000" b="1" i="1" u="none" strike="noStrike" cap="none" normalizeH="0" baseline="0" dirty="0" smtClean="0">
                <a:ln>
                  <a:noFill/>
                </a:ln>
                <a:solidFill>
                  <a:srgbClr val="000000"/>
                </a:solidFill>
                <a:effectLst/>
                <a:latin typeface="Times New Roman CYR" charset="-52"/>
                <a:ea typeface="Times New Roman" pitchFamily="18" charset="0"/>
                <a:cs typeface="Times New Roman" pitchFamily="18" charset="0"/>
              </a:rPr>
              <a:t>)</a:t>
            </a:r>
            <a:r>
              <a:rPr kumimoji="0" lang="de-DE" sz="40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in der Stunde.</a:t>
            </a:r>
          </a:p>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tab pos="180975" algn="l"/>
              </a:tabLst>
            </a:pPr>
            <a:r>
              <a:rPr kumimoji="0" lang="de-DE" sz="40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Franz malt in allen Stunden Karikaturen.</a:t>
            </a:r>
          </a:p>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tab pos="180975" algn="l"/>
              </a:tabLst>
            </a:pPr>
            <a:r>
              <a:rPr kumimoji="0" lang="de-DE" sz="40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Helga steht sehr spät auf </a:t>
            </a:r>
            <a:r>
              <a:rPr kumimoji="0" lang="de-DE" sz="4000" b="1" i="1" u="none" strike="noStrike" cap="none" normalizeH="0" baseline="0" dirty="0" smtClean="0">
                <a:ln>
                  <a:noFill/>
                </a:ln>
                <a:solidFill>
                  <a:srgbClr val="000000"/>
                </a:solidFill>
                <a:effectLst/>
                <a:latin typeface="Times New Roman CYR" charset="-52"/>
                <a:ea typeface="Times New Roman" pitchFamily="18" charset="0"/>
                <a:cs typeface="Times New Roman" pitchFamily="18" charset="0"/>
              </a:rPr>
              <a:t>(</a:t>
            </a:r>
            <a:r>
              <a:rPr kumimoji="0" lang="ru-RU" sz="4000" b="1" i="1" u="none" strike="noStrike" cap="none" normalizeH="0" baseline="0" dirty="0" smtClean="0">
                <a:ln>
                  <a:noFill/>
                </a:ln>
                <a:solidFill>
                  <a:srgbClr val="000000"/>
                </a:solidFill>
                <a:effectLst/>
                <a:latin typeface="Times New Roman CYR" charset="-52"/>
                <a:ea typeface="Times New Roman" pitchFamily="18" charset="0"/>
                <a:cs typeface="Times New Roman" pitchFamily="18" charset="0"/>
              </a:rPr>
              <a:t>встаёт</a:t>
            </a:r>
            <a:r>
              <a:rPr kumimoji="0" lang="de-DE" sz="4000" b="1" i="1" u="none" strike="noStrike" cap="none" normalizeH="0" baseline="0" dirty="0" smtClean="0">
                <a:ln>
                  <a:noFill/>
                </a:ln>
                <a:solidFill>
                  <a:srgbClr val="000000"/>
                </a:solidFill>
                <a:effectLst/>
                <a:latin typeface="Times New Roman CYR" charset="-52"/>
                <a:ea typeface="Times New Roman" pitchFamily="18" charset="0"/>
                <a:cs typeface="Times New Roman" pitchFamily="18" charset="0"/>
              </a:rPr>
              <a:t> </a:t>
            </a:r>
            <a:r>
              <a:rPr kumimoji="0" lang="ru-RU" sz="4000" b="1" i="1" u="none" strike="noStrike" cap="none" normalizeH="0" baseline="0" dirty="0" smtClean="0">
                <a:ln>
                  <a:noFill/>
                </a:ln>
                <a:solidFill>
                  <a:srgbClr val="000000"/>
                </a:solidFill>
                <a:effectLst/>
                <a:latin typeface="Times New Roman CYR" charset="-52"/>
                <a:ea typeface="Times New Roman" pitchFamily="18" charset="0"/>
                <a:cs typeface="Times New Roman" pitchFamily="18" charset="0"/>
              </a:rPr>
              <a:t>очень</a:t>
            </a:r>
            <a:r>
              <a:rPr kumimoji="0" lang="de-DE" sz="4000" b="1" i="1" u="none" strike="noStrike" cap="none" normalizeH="0" baseline="0" dirty="0" smtClean="0">
                <a:ln>
                  <a:noFill/>
                </a:ln>
                <a:solidFill>
                  <a:srgbClr val="000000"/>
                </a:solidFill>
                <a:effectLst/>
                <a:latin typeface="Times New Roman CYR" charset="-52"/>
                <a:ea typeface="Times New Roman" pitchFamily="18" charset="0"/>
                <a:cs typeface="Times New Roman" pitchFamily="18" charset="0"/>
              </a:rPr>
              <a:t> </a:t>
            </a:r>
            <a:r>
              <a:rPr kumimoji="0" lang="ru-RU" sz="4000" b="1" i="1" u="none" strike="noStrike" cap="none" normalizeH="0" baseline="0" dirty="0" smtClean="0">
                <a:ln>
                  <a:noFill/>
                </a:ln>
                <a:solidFill>
                  <a:srgbClr val="000000"/>
                </a:solidFill>
                <a:effectLst/>
                <a:latin typeface="Times New Roman CYR" charset="-52"/>
                <a:ea typeface="Times New Roman" pitchFamily="18" charset="0"/>
                <a:cs typeface="Times New Roman" pitchFamily="18" charset="0"/>
              </a:rPr>
              <a:t>поздно</a:t>
            </a:r>
            <a:r>
              <a:rPr kumimoji="0" lang="de-DE" sz="4000" b="1" i="1" u="none" strike="noStrike" cap="none" normalizeH="0" baseline="0" dirty="0" smtClean="0">
                <a:ln>
                  <a:noFill/>
                </a:ln>
                <a:solidFill>
                  <a:srgbClr val="000000"/>
                </a:solidFill>
                <a:effectLst/>
                <a:latin typeface="Times New Roman CYR" charset="-52"/>
                <a:ea typeface="Times New Roman" pitchFamily="18" charset="0"/>
                <a:cs typeface="Times New Roman" pitchFamily="18" charset="0"/>
              </a:rPr>
              <a:t>)</a:t>
            </a:r>
            <a:r>
              <a:rPr kumimoji="0" lang="de-DE" sz="40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p>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tab pos="180975" algn="l"/>
              </a:tabLst>
            </a:pPr>
            <a:r>
              <a:rPr kumimoji="0" lang="de-DE" sz="40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Lothar schläft </a:t>
            </a:r>
            <a:r>
              <a:rPr kumimoji="0" lang="de-DE" sz="4000" b="1" i="1" u="none" strike="noStrike" cap="none" normalizeH="0" baseline="0" dirty="0" smtClean="0">
                <a:ln>
                  <a:noFill/>
                </a:ln>
                <a:solidFill>
                  <a:srgbClr val="000000"/>
                </a:solidFill>
                <a:effectLst/>
                <a:latin typeface="Times New Roman CYR" charset="-52"/>
                <a:ea typeface="Times New Roman" pitchFamily="18" charset="0"/>
                <a:cs typeface="Times New Roman" pitchFamily="18" charset="0"/>
              </a:rPr>
              <a:t>(</a:t>
            </a:r>
            <a:r>
              <a:rPr kumimoji="0" lang="ru-RU" sz="4000" b="1" i="1" u="none" strike="noStrike" cap="none" normalizeH="0" baseline="0" dirty="0" smtClean="0">
                <a:ln>
                  <a:noFill/>
                </a:ln>
                <a:solidFill>
                  <a:srgbClr val="000000"/>
                </a:solidFill>
                <a:effectLst/>
                <a:latin typeface="Times New Roman CYR" charset="-52"/>
                <a:ea typeface="Times New Roman" pitchFamily="18" charset="0"/>
                <a:cs typeface="Times New Roman" pitchFamily="18" charset="0"/>
              </a:rPr>
              <a:t>спит</a:t>
            </a:r>
            <a:r>
              <a:rPr kumimoji="0" lang="de-DE" sz="4000" b="1" i="1" u="none" strike="noStrike" cap="none" normalizeH="0" baseline="0" dirty="0" smtClean="0">
                <a:ln>
                  <a:noFill/>
                </a:ln>
                <a:solidFill>
                  <a:srgbClr val="000000"/>
                </a:solidFill>
                <a:effectLst/>
                <a:latin typeface="Times New Roman CYR" charset="-52"/>
                <a:ea typeface="Times New Roman" pitchFamily="18" charset="0"/>
                <a:cs typeface="Times New Roman" pitchFamily="18" charset="0"/>
              </a:rPr>
              <a:t>) </a:t>
            </a:r>
            <a:r>
              <a:rPr kumimoji="0" lang="de-DE" sz="40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in der Stunde.</a:t>
            </a:r>
          </a:p>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tab pos="180975" algn="l"/>
              </a:tabLst>
            </a:pPr>
            <a:r>
              <a:rPr kumimoji="0" lang="de-DE" sz="40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Max frühstückt </a:t>
            </a:r>
            <a:r>
              <a:rPr kumimoji="0" lang="de-DE" sz="4000" b="1" i="1" u="none" strike="noStrike" cap="none" normalizeH="0" baseline="0" dirty="0" smtClean="0">
                <a:ln>
                  <a:noFill/>
                </a:ln>
                <a:solidFill>
                  <a:srgbClr val="000000"/>
                </a:solidFill>
                <a:effectLst/>
                <a:latin typeface="Times New Roman CYR" charset="-52"/>
                <a:ea typeface="Times New Roman" pitchFamily="18" charset="0"/>
                <a:cs typeface="Times New Roman" pitchFamily="18" charset="0"/>
              </a:rPr>
              <a:t>(</a:t>
            </a:r>
            <a:r>
              <a:rPr kumimoji="0" lang="ru-RU" sz="4000" b="1" i="1" u="none" strike="noStrike" cap="none" normalizeH="0" baseline="0" dirty="0" smtClean="0">
                <a:ln>
                  <a:noFill/>
                </a:ln>
                <a:solidFill>
                  <a:srgbClr val="000000"/>
                </a:solidFill>
                <a:effectLst/>
                <a:latin typeface="Times New Roman CYR" charset="-52"/>
                <a:ea typeface="Times New Roman" pitchFamily="18" charset="0"/>
                <a:cs typeface="Times New Roman" pitchFamily="18" charset="0"/>
              </a:rPr>
              <a:t>завтракает</a:t>
            </a:r>
            <a:r>
              <a:rPr kumimoji="0" lang="de-DE" sz="4000" b="1" i="1" u="none" strike="noStrike" cap="none" normalizeH="0" baseline="0" dirty="0" smtClean="0">
                <a:ln>
                  <a:noFill/>
                </a:ln>
                <a:solidFill>
                  <a:srgbClr val="000000"/>
                </a:solidFill>
                <a:effectLst/>
                <a:latin typeface="Times New Roman CYR" charset="-52"/>
                <a:ea typeface="Times New Roman" pitchFamily="18" charset="0"/>
                <a:cs typeface="Times New Roman" pitchFamily="18" charset="0"/>
              </a:rPr>
              <a:t>) </a:t>
            </a:r>
            <a:r>
              <a:rPr kumimoji="0" lang="de-DE" sz="40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im Bett.</a:t>
            </a:r>
          </a:p>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tab pos="180975" algn="l"/>
              </a:tabLst>
            </a:pPr>
            <a:r>
              <a:rPr kumimoji="0" lang="de-DE" sz="40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Monika hilft  </a:t>
            </a:r>
            <a:r>
              <a:rPr kumimoji="0" lang="de-DE" sz="4000" b="1" i="1" u="none" strike="noStrike" cap="none" normalizeH="0" baseline="0" dirty="0" smtClean="0">
                <a:ln>
                  <a:noFill/>
                </a:ln>
                <a:solidFill>
                  <a:srgbClr val="000000"/>
                </a:solidFill>
                <a:effectLst/>
                <a:latin typeface="Times New Roman CYR" charset="-52"/>
                <a:ea typeface="Times New Roman" pitchFamily="18" charset="0"/>
                <a:cs typeface="Times New Roman" pitchFamily="18" charset="0"/>
              </a:rPr>
              <a:t>(</a:t>
            </a:r>
            <a:r>
              <a:rPr kumimoji="0" lang="ru-RU" sz="4000" b="1" i="1" u="none" strike="noStrike" cap="none" normalizeH="0" baseline="0" dirty="0" smtClean="0">
                <a:ln>
                  <a:noFill/>
                </a:ln>
                <a:solidFill>
                  <a:srgbClr val="000000"/>
                </a:solidFill>
                <a:effectLst/>
                <a:latin typeface="Times New Roman CYR" charset="-52"/>
                <a:ea typeface="Times New Roman" pitchFamily="18" charset="0"/>
                <a:cs typeface="Times New Roman" pitchFamily="18" charset="0"/>
              </a:rPr>
              <a:t>помогает</a:t>
            </a:r>
            <a:r>
              <a:rPr kumimoji="0" lang="de-DE" sz="4000" b="1" i="1" u="none" strike="noStrike" cap="none" normalizeH="0" baseline="0" dirty="0" smtClean="0">
                <a:ln>
                  <a:noFill/>
                </a:ln>
                <a:solidFill>
                  <a:srgbClr val="000000"/>
                </a:solidFill>
                <a:effectLst/>
                <a:latin typeface="Times New Roman CYR" charset="-52"/>
                <a:ea typeface="Times New Roman" pitchFamily="18" charset="0"/>
                <a:cs typeface="Times New Roman" pitchFamily="18" charset="0"/>
              </a:rPr>
              <a:t>) </a:t>
            </a:r>
            <a:r>
              <a:rPr kumimoji="0" lang="de-DE" sz="40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ihren Freunden in der Schule.</a:t>
            </a:r>
            <a:endParaRPr kumimoji="0" lang="de-DE" sz="4000" b="1"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ChangeArrowheads="1"/>
          </p:cNvSpPr>
          <p:nvPr/>
        </p:nvSpPr>
        <p:spPr bwMode="auto">
          <a:xfrm>
            <a:off x="0" y="0"/>
            <a:ext cx="121920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80975" algn="l"/>
              </a:tabLst>
            </a:pPr>
            <a:r>
              <a:rPr kumimoji="0" lang="ru-RU" sz="3200" b="1" i="1" u="none" strike="noStrike" cap="none" normalizeH="0" baseline="0" dirty="0" smtClean="0">
                <a:ln>
                  <a:noFill/>
                </a:ln>
                <a:solidFill>
                  <a:srgbClr val="0000CC"/>
                </a:solidFill>
                <a:effectLst/>
                <a:ea typeface="Times New Roman" pitchFamily="18" charset="0"/>
                <a:cs typeface="Arial" pitchFamily="34" charset="0"/>
              </a:rPr>
              <a:t>Правильно</a:t>
            </a:r>
            <a:r>
              <a:rPr kumimoji="0" lang="de-DE" sz="3200" b="1" i="1" u="none" strike="noStrike" cap="none" normalizeH="0" baseline="0" dirty="0" smtClean="0">
                <a:ln>
                  <a:noFill/>
                </a:ln>
                <a:solidFill>
                  <a:srgbClr val="0000CC"/>
                </a:solidFill>
                <a:effectLst/>
                <a:ea typeface="Times New Roman" pitchFamily="18" charset="0"/>
                <a:cs typeface="Arial" pitchFamily="34" charset="0"/>
              </a:rPr>
              <a:t> </a:t>
            </a:r>
            <a:r>
              <a:rPr kumimoji="0" lang="ru-RU" sz="3200" b="1" i="1" u="none" strike="noStrike" cap="none" normalizeH="0" baseline="0" dirty="0" smtClean="0">
                <a:ln>
                  <a:noFill/>
                </a:ln>
                <a:solidFill>
                  <a:srgbClr val="0000CC"/>
                </a:solidFill>
                <a:effectLst/>
                <a:ea typeface="Times New Roman" pitchFamily="18" charset="0"/>
                <a:cs typeface="Arial" pitchFamily="34" charset="0"/>
              </a:rPr>
              <a:t>ли</a:t>
            </a:r>
            <a:r>
              <a:rPr kumimoji="0" lang="de-DE" sz="3200" b="1" i="1" u="none" strike="noStrike" cap="none" normalizeH="0" baseline="0" dirty="0" smtClean="0">
                <a:ln>
                  <a:noFill/>
                </a:ln>
                <a:solidFill>
                  <a:srgbClr val="0000CC"/>
                </a:solidFill>
                <a:effectLst/>
                <a:ea typeface="Times New Roman" pitchFamily="18" charset="0"/>
                <a:cs typeface="Arial" pitchFamily="34" charset="0"/>
              </a:rPr>
              <a:t> </a:t>
            </a:r>
            <a:r>
              <a:rPr kumimoji="0" lang="ru-RU" sz="3200" b="1" i="1" u="none" strike="noStrike" cap="none" normalizeH="0" baseline="0" dirty="0" smtClean="0">
                <a:ln>
                  <a:noFill/>
                </a:ln>
                <a:solidFill>
                  <a:srgbClr val="0000CC"/>
                </a:solidFill>
                <a:effectLst/>
                <a:ea typeface="Times New Roman" pitchFamily="18" charset="0"/>
                <a:cs typeface="Arial" pitchFamily="34" charset="0"/>
              </a:rPr>
              <a:t>подписаны</a:t>
            </a:r>
            <a:r>
              <a:rPr kumimoji="0" lang="de-DE" sz="3200" b="1" i="1" u="none" strike="noStrike" cap="none" normalizeH="0" baseline="0" dirty="0" smtClean="0">
                <a:ln>
                  <a:noFill/>
                </a:ln>
                <a:solidFill>
                  <a:srgbClr val="0000CC"/>
                </a:solidFill>
                <a:effectLst/>
                <a:ea typeface="Times New Roman" pitchFamily="18" charset="0"/>
                <a:cs typeface="Arial" pitchFamily="34" charset="0"/>
              </a:rPr>
              <a:t> </a:t>
            </a:r>
            <a:r>
              <a:rPr kumimoji="0" lang="ru-RU" sz="3200" b="1" i="1" u="none" strike="noStrike" cap="none" normalizeH="0" baseline="0" dirty="0" smtClean="0">
                <a:ln>
                  <a:noFill/>
                </a:ln>
                <a:solidFill>
                  <a:srgbClr val="0000CC"/>
                </a:solidFill>
                <a:effectLst/>
                <a:ea typeface="Times New Roman" pitchFamily="18" charset="0"/>
                <a:cs typeface="Arial" pitchFamily="34" charset="0"/>
              </a:rPr>
              <a:t>картинки</a:t>
            </a:r>
            <a:r>
              <a:rPr kumimoji="0" lang="de-DE" sz="3200" b="1" i="1" u="none" strike="noStrike" cap="none" normalizeH="0" baseline="0" dirty="0" smtClean="0">
                <a:ln>
                  <a:noFill/>
                </a:ln>
                <a:solidFill>
                  <a:srgbClr val="0000CC"/>
                </a:solidFill>
                <a:effectLst/>
                <a:ea typeface="Times New Roman" pitchFamily="18" charset="0"/>
                <a:cs typeface="Arial" pitchFamily="34" charset="0"/>
              </a:rPr>
              <a:t>?</a:t>
            </a:r>
            <a:endParaRPr kumimoji="0" lang="de-DE" sz="3200" b="0" i="0" u="none" strike="noStrike" cap="none" normalizeH="0" baseline="0" dirty="0" smtClean="0">
              <a:ln>
                <a:noFill/>
              </a:ln>
              <a:solidFill>
                <a:srgbClr val="0000CC"/>
              </a:solidFill>
              <a:effectLst/>
              <a:cs typeface="Arial" pitchFamily="34" charset="0"/>
            </a:endParaRPr>
          </a:p>
        </p:txBody>
      </p:sp>
      <p:pic>
        <p:nvPicPr>
          <p:cNvPr id="30726" name="Picture 6"/>
          <p:cNvPicPr>
            <a:picLocks noChangeAspect="1" noChangeArrowheads="1"/>
          </p:cNvPicPr>
          <p:nvPr/>
        </p:nvPicPr>
        <p:blipFill>
          <a:blip r:embed="rId3" cstate="print"/>
          <a:srcRect/>
          <a:stretch>
            <a:fillRect/>
          </a:stretch>
        </p:blipFill>
        <p:spPr bwMode="auto">
          <a:xfrm>
            <a:off x="452398" y="785794"/>
            <a:ext cx="2191106" cy="1357322"/>
          </a:xfrm>
          <a:prstGeom prst="rect">
            <a:avLst/>
          </a:prstGeom>
          <a:noFill/>
        </p:spPr>
      </p:pic>
      <p:pic>
        <p:nvPicPr>
          <p:cNvPr id="30725" name="Picture 5"/>
          <p:cNvPicPr>
            <a:picLocks noChangeAspect="1" noChangeArrowheads="1"/>
          </p:cNvPicPr>
          <p:nvPr/>
        </p:nvPicPr>
        <p:blipFill>
          <a:blip r:embed="rId4" cstate="print"/>
          <a:srcRect/>
          <a:stretch>
            <a:fillRect/>
          </a:stretch>
        </p:blipFill>
        <p:spPr bwMode="auto">
          <a:xfrm>
            <a:off x="2809852" y="857232"/>
            <a:ext cx="1924430" cy="1214446"/>
          </a:xfrm>
          <a:prstGeom prst="rect">
            <a:avLst/>
          </a:prstGeom>
          <a:noFill/>
        </p:spPr>
      </p:pic>
      <p:pic>
        <p:nvPicPr>
          <p:cNvPr id="30724" name="Picture 4"/>
          <p:cNvPicPr>
            <a:picLocks noChangeAspect="1" noChangeArrowheads="1"/>
          </p:cNvPicPr>
          <p:nvPr/>
        </p:nvPicPr>
        <p:blipFill>
          <a:blip r:embed="rId5" cstate="print"/>
          <a:srcRect/>
          <a:stretch>
            <a:fillRect/>
          </a:stretch>
        </p:blipFill>
        <p:spPr bwMode="auto">
          <a:xfrm>
            <a:off x="4881554" y="857232"/>
            <a:ext cx="2143140" cy="1285884"/>
          </a:xfrm>
          <a:prstGeom prst="rect">
            <a:avLst/>
          </a:prstGeom>
          <a:noFill/>
        </p:spPr>
      </p:pic>
      <p:pic>
        <p:nvPicPr>
          <p:cNvPr id="30723" name="Picture 3"/>
          <p:cNvPicPr>
            <a:picLocks noChangeAspect="1" noChangeArrowheads="1"/>
          </p:cNvPicPr>
          <p:nvPr/>
        </p:nvPicPr>
        <p:blipFill>
          <a:blip r:embed="rId6" cstate="print"/>
          <a:srcRect/>
          <a:stretch>
            <a:fillRect/>
          </a:stretch>
        </p:blipFill>
        <p:spPr bwMode="auto">
          <a:xfrm>
            <a:off x="7096132" y="928670"/>
            <a:ext cx="1897572" cy="1214446"/>
          </a:xfrm>
          <a:prstGeom prst="rect">
            <a:avLst/>
          </a:prstGeom>
          <a:noFill/>
        </p:spPr>
      </p:pic>
      <p:pic>
        <p:nvPicPr>
          <p:cNvPr id="30722" name="Picture 2"/>
          <p:cNvPicPr>
            <a:picLocks noChangeAspect="1" noChangeArrowheads="1"/>
          </p:cNvPicPr>
          <p:nvPr/>
        </p:nvPicPr>
        <p:blipFill>
          <a:blip r:embed="rId7" cstate="print"/>
          <a:srcRect/>
          <a:stretch>
            <a:fillRect/>
          </a:stretch>
        </p:blipFill>
        <p:spPr bwMode="auto">
          <a:xfrm>
            <a:off x="9096396" y="928670"/>
            <a:ext cx="1853058" cy="1143008"/>
          </a:xfrm>
          <a:prstGeom prst="rect">
            <a:avLst/>
          </a:prstGeom>
          <a:noFill/>
        </p:spPr>
      </p:pic>
      <p:sp>
        <p:nvSpPr>
          <p:cNvPr id="30727" name="Rectangle 7"/>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0728" name="Rectangle 8"/>
          <p:cNvSpPr>
            <a:spLocks noChangeArrowheads="1"/>
          </p:cNvSpPr>
          <p:nvPr/>
        </p:nvSpPr>
        <p:spPr bwMode="auto">
          <a:xfrm>
            <a:off x="0" y="2285992"/>
            <a:ext cx="121920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80975" algn="l"/>
              </a:tabLst>
            </a:pPr>
            <a:r>
              <a:rPr kumimoji="0" lang="de-DE" sz="32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1                2                 3                 4               5</a:t>
            </a:r>
            <a:endParaRPr kumimoji="0" lang="de-DE" sz="3200" b="1" i="1" u="none" strike="noStrike" cap="none" normalizeH="0" baseline="0" dirty="0" smtClean="0">
              <a:ln>
                <a:noFill/>
              </a:ln>
              <a:solidFill>
                <a:schemeClr val="tx1"/>
              </a:solidFill>
              <a:effectLst/>
              <a:latin typeface="Arial" pitchFamily="34" charset="0"/>
              <a:cs typeface="Arial" pitchFamily="34" charset="0"/>
            </a:endParaRPr>
          </a:p>
        </p:txBody>
      </p:sp>
      <p:sp>
        <p:nvSpPr>
          <p:cNvPr id="30729" name="Rectangle 9"/>
          <p:cNvSpPr>
            <a:spLocks noChangeArrowheads="1"/>
          </p:cNvSpPr>
          <p:nvPr/>
        </p:nvSpPr>
        <p:spPr bwMode="auto">
          <a:xfrm>
            <a:off x="452398" y="2928934"/>
            <a:ext cx="11739602"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80975" algn="l"/>
              </a:tabLst>
            </a:pPr>
            <a:r>
              <a:rPr kumimoji="0" lang="de-DE" sz="44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1)Das ist eine deutsche Fahne (</a:t>
            </a:r>
            <a:r>
              <a:rPr kumimoji="0" lang="ru-RU" sz="44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флаг</a:t>
            </a:r>
            <a:r>
              <a:rPr kumimoji="0" lang="de-DE" sz="44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p>
          <a:p>
            <a:pPr marL="0" marR="0" lvl="0" indent="0" algn="just" defTabSz="914400" rtl="0" eaLnBrk="1" fontAlgn="base" latinLnBrk="0" hangingPunct="1">
              <a:lnSpc>
                <a:spcPct val="100000"/>
              </a:lnSpc>
              <a:spcBef>
                <a:spcPct val="0"/>
              </a:spcBef>
              <a:spcAft>
                <a:spcPct val="0"/>
              </a:spcAft>
              <a:buClrTx/>
              <a:buSzTx/>
              <a:buFontTx/>
              <a:buNone/>
              <a:tabLst>
                <a:tab pos="180975" algn="l"/>
              </a:tabLst>
            </a:pPr>
            <a:r>
              <a:rPr kumimoji="0" lang="de-DE" sz="44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2)Das ist eine türkische Fahne.</a:t>
            </a:r>
          </a:p>
          <a:p>
            <a:pPr marL="0" marR="0" lvl="0" indent="0" algn="just" defTabSz="914400" rtl="0" eaLnBrk="1" fontAlgn="base" latinLnBrk="0" hangingPunct="1">
              <a:lnSpc>
                <a:spcPct val="100000"/>
              </a:lnSpc>
              <a:spcBef>
                <a:spcPct val="0"/>
              </a:spcBef>
              <a:spcAft>
                <a:spcPct val="0"/>
              </a:spcAft>
              <a:buClrTx/>
              <a:buSzTx/>
              <a:buFontTx/>
              <a:buNone/>
              <a:tabLst>
                <a:tab pos="180975" algn="l"/>
              </a:tabLst>
            </a:pPr>
            <a:r>
              <a:rPr kumimoji="0" lang="de-DE" sz="44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3)Das ist eine amerikanische Fahne.</a:t>
            </a:r>
          </a:p>
          <a:p>
            <a:pPr marL="0" marR="0" lvl="0" indent="0" algn="just" defTabSz="914400" rtl="0" eaLnBrk="1" fontAlgn="base" latinLnBrk="0" hangingPunct="1">
              <a:lnSpc>
                <a:spcPct val="100000"/>
              </a:lnSpc>
              <a:spcBef>
                <a:spcPct val="0"/>
              </a:spcBef>
              <a:spcAft>
                <a:spcPct val="0"/>
              </a:spcAft>
              <a:buClrTx/>
              <a:buSzTx/>
              <a:buFontTx/>
              <a:buNone/>
              <a:tabLst>
                <a:tab pos="180975" algn="l"/>
              </a:tabLst>
            </a:pPr>
            <a:r>
              <a:rPr kumimoji="0" lang="de-DE" sz="44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4)Das ist eine kanadische Fahne.</a:t>
            </a:r>
          </a:p>
          <a:p>
            <a:pPr marL="0" marR="0" lvl="0" indent="0" algn="just" defTabSz="914400" rtl="0" eaLnBrk="1" fontAlgn="base" latinLnBrk="0" hangingPunct="1">
              <a:lnSpc>
                <a:spcPct val="100000"/>
              </a:lnSpc>
              <a:spcBef>
                <a:spcPct val="0"/>
              </a:spcBef>
              <a:spcAft>
                <a:spcPct val="0"/>
              </a:spcAft>
              <a:buClrTx/>
              <a:buSzTx/>
              <a:buFontTx/>
              <a:buNone/>
              <a:tabLst>
                <a:tab pos="180975" algn="l"/>
              </a:tabLst>
            </a:pPr>
            <a:r>
              <a:rPr kumimoji="0" lang="de-DE" sz="44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5)Das ist eine australische Fahne.</a:t>
            </a:r>
            <a:endParaRPr kumimoji="0" lang="de-DE" sz="4400" b="1"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0" y="0"/>
            <a:ext cx="121920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80975" algn="l"/>
              </a:tabLst>
            </a:pPr>
            <a:r>
              <a:rPr kumimoji="0" lang="ru-RU" sz="3200" b="1" i="1" u="none" strike="noStrike" cap="none" normalizeH="0" baseline="0" dirty="0" smtClean="0">
                <a:ln>
                  <a:noFill/>
                </a:ln>
                <a:solidFill>
                  <a:srgbClr val="0000CC"/>
                </a:solidFill>
                <a:effectLst/>
                <a:ea typeface="Times New Roman" pitchFamily="18" charset="0"/>
                <a:cs typeface="Arial" pitchFamily="34" charset="0"/>
              </a:rPr>
              <a:t>Ответь на вопросы:</a:t>
            </a:r>
            <a:endParaRPr kumimoji="0" lang="ru-RU" sz="3200" b="0" i="0" u="none" strike="noStrike" cap="none" normalizeH="0" baseline="0" dirty="0" smtClean="0">
              <a:ln>
                <a:noFill/>
              </a:ln>
              <a:solidFill>
                <a:srgbClr val="0000CC"/>
              </a:solidFill>
              <a:effectLst/>
              <a:cs typeface="Arial" pitchFamily="34" charset="0"/>
            </a:endParaRPr>
          </a:p>
        </p:txBody>
      </p:sp>
      <p:pic>
        <p:nvPicPr>
          <p:cNvPr id="28680" name="Picture 8" descr="девочка9"/>
          <p:cNvPicPr>
            <a:picLocks noChangeAspect="1" noChangeArrowheads="1"/>
          </p:cNvPicPr>
          <p:nvPr/>
        </p:nvPicPr>
        <p:blipFill>
          <a:blip r:embed="rId3" cstate="print"/>
          <a:srcRect/>
          <a:stretch>
            <a:fillRect/>
          </a:stretch>
        </p:blipFill>
        <p:spPr bwMode="auto">
          <a:xfrm>
            <a:off x="238084" y="785794"/>
            <a:ext cx="1523968" cy="2043502"/>
          </a:xfrm>
          <a:prstGeom prst="rect">
            <a:avLst/>
          </a:prstGeom>
          <a:noFill/>
        </p:spPr>
      </p:pic>
      <p:pic>
        <p:nvPicPr>
          <p:cNvPr id="28679" name="Picture 7" descr="мальчик--"/>
          <p:cNvPicPr>
            <a:picLocks noChangeAspect="1" noChangeArrowheads="1"/>
          </p:cNvPicPr>
          <p:nvPr/>
        </p:nvPicPr>
        <p:blipFill>
          <a:blip r:embed="rId4" cstate="print"/>
          <a:srcRect/>
          <a:stretch>
            <a:fillRect/>
          </a:stretch>
        </p:blipFill>
        <p:spPr bwMode="auto">
          <a:xfrm>
            <a:off x="1809720" y="857232"/>
            <a:ext cx="1357322" cy="2019430"/>
          </a:xfrm>
          <a:prstGeom prst="rect">
            <a:avLst/>
          </a:prstGeom>
          <a:noFill/>
        </p:spPr>
      </p:pic>
      <p:pic>
        <p:nvPicPr>
          <p:cNvPr id="28678" name="Picture 6" descr="окно5"/>
          <p:cNvPicPr>
            <a:picLocks noChangeAspect="1" noChangeArrowheads="1"/>
          </p:cNvPicPr>
          <p:nvPr/>
        </p:nvPicPr>
        <p:blipFill>
          <a:blip r:embed="rId5" cstate="print"/>
          <a:srcRect/>
          <a:stretch>
            <a:fillRect/>
          </a:stretch>
        </p:blipFill>
        <p:spPr bwMode="auto">
          <a:xfrm>
            <a:off x="3309918" y="928670"/>
            <a:ext cx="2574597" cy="1857388"/>
          </a:xfrm>
          <a:prstGeom prst="rect">
            <a:avLst/>
          </a:prstGeom>
          <a:noFill/>
        </p:spPr>
      </p:pic>
      <p:pic>
        <p:nvPicPr>
          <p:cNvPr id="28677" name="Picture 5" descr="девочка маленькая"/>
          <p:cNvPicPr>
            <a:picLocks noChangeAspect="1" noChangeArrowheads="1"/>
          </p:cNvPicPr>
          <p:nvPr/>
        </p:nvPicPr>
        <p:blipFill>
          <a:blip r:embed="rId6" cstate="print"/>
          <a:srcRect/>
          <a:stretch>
            <a:fillRect/>
          </a:stretch>
        </p:blipFill>
        <p:spPr bwMode="auto">
          <a:xfrm>
            <a:off x="6024562" y="928670"/>
            <a:ext cx="1714512" cy="1895855"/>
          </a:xfrm>
          <a:prstGeom prst="rect">
            <a:avLst/>
          </a:prstGeom>
          <a:noFill/>
        </p:spPr>
      </p:pic>
      <p:pic>
        <p:nvPicPr>
          <p:cNvPr id="28676" name="Picture 4" descr="в портфеле тетрадь"/>
          <p:cNvPicPr>
            <a:picLocks noChangeAspect="1" noChangeArrowheads="1"/>
          </p:cNvPicPr>
          <p:nvPr/>
        </p:nvPicPr>
        <p:blipFill>
          <a:blip r:embed="rId7" cstate="print"/>
          <a:srcRect/>
          <a:stretch>
            <a:fillRect/>
          </a:stretch>
        </p:blipFill>
        <p:spPr bwMode="auto">
          <a:xfrm>
            <a:off x="7739074" y="928670"/>
            <a:ext cx="2143140" cy="1832303"/>
          </a:xfrm>
          <a:prstGeom prst="rect">
            <a:avLst/>
          </a:prstGeom>
          <a:noFill/>
        </p:spPr>
      </p:pic>
      <p:pic>
        <p:nvPicPr>
          <p:cNvPr id="28675" name="Picture 3" descr="ппугай"/>
          <p:cNvPicPr>
            <a:picLocks noChangeAspect="1" noChangeArrowheads="1"/>
          </p:cNvPicPr>
          <p:nvPr/>
        </p:nvPicPr>
        <p:blipFill>
          <a:blip r:embed="rId8" cstate="print"/>
          <a:srcRect/>
          <a:stretch>
            <a:fillRect/>
          </a:stretch>
        </p:blipFill>
        <p:spPr bwMode="auto">
          <a:xfrm>
            <a:off x="9953652" y="928670"/>
            <a:ext cx="658528" cy="1857388"/>
          </a:xfrm>
          <a:prstGeom prst="rect">
            <a:avLst/>
          </a:prstGeom>
          <a:noFill/>
        </p:spPr>
      </p:pic>
      <p:pic>
        <p:nvPicPr>
          <p:cNvPr id="28674" name="Picture 2" descr="стульчик"/>
          <p:cNvPicPr>
            <a:picLocks noChangeAspect="1" noChangeArrowheads="1"/>
          </p:cNvPicPr>
          <p:nvPr/>
        </p:nvPicPr>
        <p:blipFill>
          <a:blip r:embed="rId9" cstate="print"/>
          <a:srcRect/>
          <a:stretch>
            <a:fillRect/>
          </a:stretch>
        </p:blipFill>
        <p:spPr bwMode="auto">
          <a:xfrm>
            <a:off x="10810907" y="785794"/>
            <a:ext cx="1145389" cy="1857388"/>
          </a:xfrm>
          <a:prstGeom prst="rect">
            <a:avLst/>
          </a:prstGeom>
          <a:noFill/>
        </p:spPr>
      </p:pic>
      <p:sp>
        <p:nvSpPr>
          <p:cNvPr id="28681" name="Rectangle 9"/>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8682" name="Rectangle 10"/>
          <p:cNvSpPr>
            <a:spLocks noChangeArrowheads="1"/>
          </p:cNvSpPr>
          <p:nvPr/>
        </p:nvSpPr>
        <p:spPr bwMode="auto">
          <a:xfrm>
            <a:off x="0" y="3143248"/>
            <a:ext cx="121920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80975" algn="l"/>
              </a:tabLst>
            </a:pPr>
            <a:r>
              <a:rPr kumimoji="0" lang="de-DE" sz="32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1           2              3                    4                 5           6       7</a:t>
            </a:r>
            <a:endParaRPr kumimoji="0" lang="de-DE" sz="3200" b="1" i="1" u="none" strike="noStrike" cap="none" normalizeH="0" baseline="0" dirty="0" smtClean="0">
              <a:ln>
                <a:noFill/>
              </a:ln>
              <a:solidFill>
                <a:schemeClr val="tx1"/>
              </a:solidFill>
              <a:effectLst/>
              <a:latin typeface="Arial" pitchFamily="34" charset="0"/>
              <a:cs typeface="Arial" pitchFamily="34" charset="0"/>
            </a:endParaRPr>
          </a:p>
        </p:txBody>
      </p:sp>
      <p:sp>
        <p:nvSpPr>
          <p:cNvPr id="28683" name="Rectangle 11"/>
          <p:cNvSpPr>
            <a:spLocks noChangeArrowheads="1"/>
          </p:cNvSpPr>
          <p:nvPr/>
        </p:nvSpPr>
        <p:spPr bwMode="auto">
          <a:xfrm>
            <a:off x="0" y="3714752"/>
            <a:ext cx="12192000"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80975" algn="l"/>
              </a:tabLst>
            </a:pPr>
            <a:r>
              <a:rPr kumimoji="0" lang="de-DE" sz="28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1)Ist das ein groß</a:t>
            </a:r>
            <a:r>
              <a:rPr kumimoji="0" lang="de-DE" sz="2800" b="1" i="1" u="sng" strike="noStrike" cap="none" normalizeH="0" baseline="0" dirty="0" smtClean="0">
                <a:ln>
                  <a:noFill/>
                </a:ln>
                <a:solidFill>
                  <a:srgbClr val="000000"/>
                </a:solidFill>
                <a:effectLst/>
                <a:latin typeface="Arial" pitchFamily="34" charset="0"/>
                <a:ea typeface="Times New Roman" pitchFamily="18" charset="0"/>
                <a:cs typeface="Arial" pitchFamily="34" charset="0"/>
              </a:rPr>
              <a:t>es</a:t>
            </a:r>
            <a:r>
              <a:rPr kumimoji="0" lang="de-DE" sz="28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Mädchen oder ein kleines Mädchen? 2)Ist das ein deutsch</a:t>
            </a:r>
            <a:r>
              <a:rPr kumimoji="0" lang="de-DE" sz="2800" b="1" i="1" u="sng" strike="noStrike" cap="none" normalizeH="0" baseline="0" dirty="0" smtClean="0">
                <a:ln>
                  <a:noFill/>
                </a:ln>
                <a:solidFill>
                  <a:srgbClr val="000000"/>
                </a:solidFill>
                <a:effectLst/>
                <a:latin typeface="Arial" pitchFamily="34" charset="0"/>
                <a:ea typeface="Times New Roman" pitchFamily="18" charset="0"/>
                <a:cs typeface="Arial" pitchFamily="34" charset="0"/>
              </a:rPr>
              <a:t>er</a:t>
            </a:r>
            <a:r>
              <a:rPr kumimoji="0" lang="de-DE" sz="28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Junge oder ein russischer Junge? 3)Ist das ein braunes Fenster oder ein grünes Fenster? 4)Ist das ein kleines Mädchen oder ein großes Mädchen? 5)Ist das ein</a:t>
            </a:r>
            <a:r>
              <a:rPr kumimoji="0" lang="de-DE" sz="2800" b="1" i="1" u="sng" strike="noStrike" cap="none" normalizeH="0" baseline="0" dirty="0" smtClean="0">
                <a:ln>
                  <a:noFill/>
                </a:ln>
                <a:solidFill>
                  <a:srgbClr val="000000"/>
                </a:solidFill>
                <a:effectLst/>
                <a:latin typeface="Arial" pitchFamily="34" charset="0"/>
                <a:ea typeface="Times New Roman" pitchFamily="18" charset="0"/>
                <a:cs typeface="Arial" pitchFamily="34" charset="0"/>
              </a:rPr>
              <a:t>e</a:t>
            </a:r>
            <a:r>
              <a:rPr kumimoji="0" lang="de-DE" sz="28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rot</a:t>
            </a:r>
            <a:r>
              <a:rPr kumimoji="0" lang="de-DE" sz="2800" b="1" i="1" u="sng" strike="noStrike" cap="none" normalizeH="0" baseline="0" dirty="0" smtClean="0">
                <a:ln>
                  <a:noFill/>
                </a:ln>
                <a:solidFill>
                  <a:srgbClr val="000000"/>
                </a:solidFill>
                <a:effectLst/>
                <a:latin typeface="Arial" pitchFamily="34" charset="0"/>
                <a:ea typeface="Times New Roman" pitchFamily="18" charset="0"/>
                <a:cs typeface="Arial" pitchFamily="34" charset="0"/>
              </a:rPr>
              <a:t>e</a:t>
            </a:r>
            <a:r>
              <a:rPr kumimoji="0" lang="de-DE" sz="28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Schultasche oder eine blau</a:t>
            </a:r>
            <a:r>
              <a:rPr kumimoji="0" lang="de-DE" sz="2800" b="1" i="1" u="sng" strike="noStrike" cap="none" normalizeH="0" baseline="0" dirty="0" smtClean="0">
                <a:ln>
                  <a:noFill/>
                </a:ln>
                <a:solidFill>
                  <a:srgbClr val="000000"/>
                </a:solidFill>
                <a:effectLst/>
                <a:latin typeface="Arial" pitchFamily="34" charset="0"/>
                <a:ea typeface="Times New Roman" pitchFamily="18" charset="0"/>
                <a:cs typeface="Arial" pitchFamily="34" charset="0"/>
              </a:rPr>
              <a:t>e</a:t>
            </a:r>
            <a:r>
              <a:rPr kumimoji="0" lang="de-DE" sz="28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Schultasche? 6)Ist das ein blauer Papagei oder ein grüner Papagei? 7)Ist das ein schwarzer Stuhl oder ein brauner Stuhl?</a:t>
            </a:r>
            <a:endParaRPr kumimoji="0" lang="de-DE" sz="2800" b="1"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Picture 5" descr="чашка8"/>
          <p:cNvPicPr>
            <a:picLocks noChangeAspect="1" noChangeArrowheads="1"/>
          </p:cNvPicPr>
          <p:nvPr/>
        </p:nvPicPr>
        <p:blipFill>
          <a:blip r:embed="rId3" cstate="print"/>
          <a:srcRect/>
          <a:stretch>
            <a:fillRect/>
          </a:stretch>
        </p:blipFill>
        <p:spPr bwMode="auto">
          <a:xfrm>
            <a:off x="238084" y="214290"/>
            <a:ext cx="2381224" cy="2030501"/>
          </a:xfrm>
          <a:prstGeom prst="rect">
            <a:avLst/>
          </a:prstGeom>
          <a:noFill/>
        </p:spPr>
      </p:pic>
      <p:pic>
        <p:nvPicPr>
          <p:cNvPr id="26628" name="Picture 4" descr="кроватка1"/>
          <p:cNvPicPr>
            <a:picLocks noChangeAspect="1" noChangeArrowheads="1"/>
          </p:cNvPicPr>
          <p:nvPr/>
        </p:nvPicPr>
        <p:blipFill>
          <a:blip r:embed="rId4" cstate="print"/>
          <a:srcRect/>
          <a:stretch>
            <a:fillRect/>
          </a:stretch>
        </p:blipFill>
        <p:spPr bwMode="auto">
          <a:xfrm>
            <a:off x="2666976" y="357166"/>
            <a:ext cx="2531308" cy="1857388"/>
          </a:xfrm>
          <a:prstGeom prst="rect">
            <a:avLst/>
          </a:prstGeom>
          <a:noFill/>
        </p:spPr>
      </p:pic>
      <p:pic>
        <p:nvPicPr>
          <p:cNvPr id="26627" name="Picture 3" descr="лампа"/>
          <p:cNvPicPr>
            <a:picLocks noChangeAspect="1" noChangeArrowheads="1"/>
          </p:cNvPicPr>
          <p:nvPr/>
        </p:nvPicPr>
        <p:blipFill>
          <a:blip r:embed="rId5" cstate="print"/>
          <a:srcRect/>
          <a:stretch>
            <a:fillRect/>
          </a:stretch>
        </p:blipFill>
        <p:spPr bwMode="auto">
          <a:xfrm>
            <a:off x="5238744" y="357166"/>
            <a:ext cx="2000264" cy="1933588"/>
          </a:xfrm>
          <a:prstGeom prst="rect">
            <a:avLst/>
          </a:prstGeom>
          <a:noFill/>
        </p:spPr>
      </p:pic>
      <p:pic>
        <p:nvPicPr>
          <p:cNvPr id="26626" name="Picture 2" descr="книга на столе"/>
          <p:cNvPicPr>
            <a:picLocks noChangeAspect="1" noChangeArrowheads="1"/>
          </p:cNvPicPr>
          <p:nvPr/>
        </p:nvPicPr>
        <p:blipFill>
          <a:blip r:embed="rId6" cstate="print"/>
          <a:srcRect/>
          <a:stretch>
            <a:fillRect/>
          </a:stretch>
        </p:blipFill>
        <p:spPr bwMode="auto">
          <a:xfrm>
            <a:off x="7453322" y="214290"/>
            <a:ext cx="2566711" cy="2000264"/>
          </a:xfrm>
          <a:prstGeom prst="rect">
            <a:avLst/>
          </a:prstGeom>
          <a:noFill/>
        </p:spPr>
      </p:pic>
      <p:pic>
        <p:nvPicPr>
          <p:cNvPr id="26625" name="Picture 1" descr="пианино"/>
          <p:cNvPicPr>
            <a:picLocks noChangeAspect="1" noChangeArrowheads="1"/>
          </p:cNvPicPr>
          <p:nvPr/>
        </p:nvPicPr>
        <p:blipFill>
          <a:blip r:embed="rId7" cstate="print"/>
          <a:srcRect/>
          <a:stretch>
            <a:fillRect/>
          </a:stretch>
        </p:blipFill>
        <p:spPr bwMode="auto">
          <a:xfrm>
            <a:off x="10025090" y="357165"/>
            <a:ext cx="1876432" cy="2192093"/>
          </a:xfrm>
          <a:prstGeom prst="rect">
            <a:avLst/>
          </a:prstGeom>
          <a:noFill/>
        </p:spPr>
      </p:pic>
      <p:sp>
        <p:nvSpPr>
          <p:cNvPr id="26631" name="Rectangle 7"/>
          <p:cNvSpPr>
            <a:spLocks noChangeArrowheads="1"/>
          </p:cNvSpPr>
          <p:nvPr/>
        </p:nvSpPr>
        <p:spPr bwMode="auto">
          <a:xfrm>
            <a:off x="0" y="2428868"/>
            <a:ext cx="121920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80975" algn="l"/>
              </a:tabLst>
            </a:pPr>
            <a:r>
              <a:rPr kumimoji="0" lang="de-DE" sz="32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8                   9                  10                  11               12</a:t>
            </a:r>
            <a:endParaRPr kumimoji="0" lang="de-DE" sz="3200" b="1" i="1" u="none" strike="noStrike" cap="none" normalizeH="0" baseline="0" dirty="0" smtClean="0">
              <a:ln>
                <a:noFill/>
              </a:ln>
              <a:solidFill>
                <a:schemeClr val="tx1"/>
              </a:solidFill>
              <a:effectLst/>
              <a:latin typeface="Arial" pitchFamily="34" charset="0"/>
              <a:cs typeface="Arial" pitchFamily="34" charset="0"/>
            </a:endParaRPr>
          </a:p>
        </p:txBody>
      </p:sp>
      <p:sp>
        <p:nvSpPr>
          <p:cNvPr id="26632" name="Rectangle 8"/>
          <p:cNvSpPr>
            <a:spLocks noChangeArrowheads="1"/>
          </p:cNvSpPr>
          <p:nvPr/>
        </p:nvSpPr>
        <p:spPr bwMode="auto">
          <a:xfrm>
            <a:off x="0" y="3072348"/>
            <a:ext cx="121920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80975" algn="l"/>
              </a:tabLst>
            </a:pPr>
            <a:r>
              <a:rPr kumimoji="0" lang="de-DE" sz="40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8)Ist das eine gelbe Tasse oder eine weiße Tasse? 9)Ist das ein großes Bett oder ein kleines Bett? 10)Ist das eine braune Lampe oder eine schwarze Lampe? 11)Ist das ein blauer Tisch oder ein grauer Tisch? 12)Ist das ein schwarz</a:t>
            </a:r>
            <a:r>
              <a:rPr kumimoji="0" lang="de-DE" sz="4000" b="1" i="1" u="sng" strike="noStrike" cap="none" normalizeH="0" baseline="0" dirty="0" smtClean="0">
                <a:ln>
                  <a:noFill/>
                </a:ln>
                <a:solidFill>
                  <a:srgbClr val="000000"/>
                </a:solidFill>
                <a:effectLst/>
                <a:latin typeface="Arial" pitchFamily="34" charset="0"/>
                <a:ea typeface="Times New Roman" pitchFamily="18" charset="0"/>
                <a:cs typeface="Arial" pitchFamily="34" charset="0"/>
              </a:rPr>
              <a:t>es</a:t>
            </a:r>
            <a:r>
              <a:rPr kumimoji="0" lang="de-DE" sz="40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Klavier oder ein braunes Klavier?</a:t>
            </a:r>
            <a:endParaRPr kumimoji="0" lang="de-DE" sz="4000" b="1"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2" name="Picture 6" descr="ягода1"/>
          <p:cNvPicPr>
            <a:picLocks noChangeAspect="1" noChangeArrowheads="1"/>
          </p:cNvPicPr>
          <p:nvPr/>
        </p:nvPicPr>
        <p:blipFill>
          <a:blip r:embed="rId3" cstate="print"/>
          <a:srcRect/>
          <a:stretch>
            <a:fillRect/>
          </a:stretch>
        </p:blipFill>
        <p:spPr bwMode="auto">
          <a:xfrm>
            <a:off x="0" y="214290"/>
            <a:ext cx="1998367" cy="2071702"/>
          </a:xfrm>
          <a:prstGeom prst="rect">
            <a:avLst/>
          </a:prstGeom>
          <a:noFill/>
        </p:spPr>
      </p:pic>
      <p:pic>
        <p:nvPicPr>
          <p:cNvPr id="24581" name="Picture 5" descr="украинец"/>
          <p:cNvPicPr>
            <a:picLocks noChangeAspect="1" noChangeArrowheads="1"/>
          </p:cNvPicPr>
          <p:nvPr/>
        </p:nvPicPr>
        <p:blipFill>
          <a:blip r:embed="rId4" cstate="print"/>
          <a:srcRect/>
          <a:stretch>
            <a:fillRect/>
          </a:stretch>
        </p:blipFill>
        <p:spPr bwMode="auto">
          <a:xfrm>
            <a:off x="1952596" y="357166"/>
            <a:ext cx="1785950" cy="1857388"/>
          </a:xfrm>
          <a:prstGeom prst="rect">
            <a:avLst/>
          </a:prstGeom>
          <a:noFill/>
        </p:spPr>
      </p:pic>
      <p:pic>
        <p:nvPicPr>
          <p:cNvPr id="24580" name="Picture 4" descr="щенок"/>
          <p:cNvPicPr>
            <a:picLocks noChangeAspect="1" noChangeArrowheads="1"/>
          </p:cNvPicPr>
          <p:nvPr/>
        </p:nvPicPr>
        <p:blipFill>
          <a:blip r:embed="rId5" cstate="print"/>
          <a:srcRect/>
          <a:stretch>
            <a:fillRect/>
          </a:stretch>
        </p:blipFill>
        <p:spPr bwMode="auto">
          <a:xfrm>
            <a:off x="3738546" y="357166"/>
            <a:ext cx="2017304" cy="1928826"/>
          </a:xfrm>
          <a:prstGeom prst="rect">
            <a:avLst/>
          </a:prstGeom>
          <a:noFill/>
        </p:spPr>
      </p:pic>
      <p:pic>
        <p:nvPicPr>
          <p:cNvPr id="24579" name="Picture 3" descr="машина"/>
          <p:cNvPicPr>
            <a:picLocks noChangeAspect="1" noChangeArrowheads="1"/>
          </p:cNvPicPr>
          <p:nvPr/>
        </p:nvPicPr>
        <p:blipFill>
          <a:blip r:embed="rId6" cstate="print"/>
          <a:srcRect/>
          <a:stretch>
            <a:fillRect/>
          </a:stretch>
        </p:blipFill>
        <p:spPr bwMode="auto">
          <a:xfrm>
            <a:off x="5953124" y="428603"/>
            <a:ext cx="2643206" cy="1670247"/>
          </a:xfrm>
          <a:prstGeom prst="rect">
            <a:avLst/>
          </a:prstGeom>
          <a:noFill/>
        </p:spPr>
      </p:pic>
      <p:pic>
        <p:nvPicPr>
          <p:cNvPr id="24578" name="Picture 2" descr="дерево--"/>
          <p:cNvPicPr>
            <a:picLocks noChangeAspect="1" noChangeArrowheads="1"/>
          </p:cNvPicPr>
          <p:nvPr/>
        </p:nvPicPr>
        <p:blipFill>
          <a:blip r:embed="rId7" cstate="print"/>
          <a:srcRect/>
          <a:stretch>
            <a:fillRect/>
          </a:stretch>
        </p:blipFill>
        <p:spPr bwMode="auto">
          <a:xfrm>
            <a:off x="8810644" y="357166"/>
            <a:ext cx="1428760" cy="1802959"/>
          </a:xfrm>
          <a:prstGeom prst="rect">
            <a:avLst/>
          </a:prstGeom>
          <a:noFill/>
        </p:spPr>
      </p:pic>
      <p:pic>
        <p:nvPicPr>
          <p:cNvPr id="24577" name="Picture 1" descr="мальчик весёлый"/>
          <p:cNvPicPr>
            <a:picLocks noChangeAspect="1" noChangeArrowheads="1"/>
          </p:cNvPicPr>
          <p:nvPr/>
        </p:nvPicPr>
        <p:blipFill>
          <a:blip r:embed="rId8" cstate="print"/>
          <a:srcRect/>
          <a:stretch>
            <a:fillRect/>
          </a:stretch>
        </p:blipFill>
        <p:spPr bwMode="auto">
          <a:xfrm>
            <a:off x="10525156" y="428604"/>
            <a:ext cx="1442498" cy="1785950"/>
          </a:xfrm>
          <a:prstGeom prst="rect">
            <a:avLst/>
          </a:prstGeom>
          <a:noFill/>
        </p:spPr>
      </p:pic>
      <p:sp>
        <p:nvSpPr>
          <p:cNvPr id="24583" name="Rectangle 7"/>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4584" name="Rectangle 8"/>
          <p:cNvSpPr>
            <a:spLocks noChangeArrowheads="1"/>
          </p:cNvSpPr>
          <p:nvPr/>
        </p:nvSpPr>
        <p:spPr bwMode="auto">
          <a:xfrm>
            <a:off x="0" y="2357430"/>
            <a:ext cx="121920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80975" algn="l"/>
              </a:tabLst>
            </a:pPr>
            <a:r>
              <a:rPr kumimoji="0" lang="de-DE" sz="32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13              14            15                   16                17         18</a:t>
            </a:r>
            <a:endParaRPr kumimoji="0" lang="de-DE" sz="3200" b="1" i="1" u="none" strike="noStrike" cap="none" normalizeH="0" baseline="0" dirty="0" smtClean="0">
              <a:ln>
                <a:noFill/>
              </a:ln>
              <a:solidFill>
                <a:schemeClr val="tx1"/>
              </a:solidFill>
              <a:effectLst/>
              <a:latin typeface="Arial" pitchFamily="34" charset="0"/>
              <a:cs typeface="Arial" pitchFamily="34" charset="0"/>
            </a:endParaRPr>
          </a:p>
        </p:txBody>
      </p:sp>
      <p:sp>
        <p:nvSpPr>
          <p:cNvPr id="24585" name="Rectangle 9"/>
          <p:cNvSpPr>
            <a:spLocks noChangeArrowheads="1"/>
          </p:cNvSpPr>
          <p:nvPr/>
        </p:nvSpPr>
        <p:spPr bwMode="auto">
          <a:xfrm>
            <a:off x="0" y="3071810"/>
            <a:ext cx="1219200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80975" algn="l"/>
              </a:tabLst>
            </a:pPr>
            <a:r>
              <a:rPr kumimoji="0" lang="de-DE"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13)Ist das eine grüne Beere oder eine rote Beere? 14)Ist das ein ukrainischer Mann oder ein russischer Mann? 15)Ist das ein großer Hund oder ein kleiner Hund? 16)Ist das ein rotes Auto oder ein graues Auto? 17)Ist das ein kleiner Baum oder ein großer Baum? 18)Ist das ein lustiger Junge oder ein trauriger Junge?</a:t>
            </a:r>
            <a:endParaRPr kumimoji="0" lang="de-DE" sz="3600" b="1"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0" y="404664"/>
            <a:ext cx="121920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80975" algn="l"/>
              </a:tabLst>
            </a:pPr>
            <a:r>
              <a:rPr kumimoji="0" lang="ru-RU" sz="3200" b="1" i="1" u="none" strike="noStrike" cap="none" normalizeH="0" baseline="0" dirty="0" smtClean="0">
                <a:ln>
                  <a:noFill/>
                </a:ln>
                <a:solidFill>
                  <a:srgbClr val="0000CC"/>
                </a:solidFill>
                <a:effectLst/>
                <a:ea typeface="Times New Roman" pitchFamily="18" charset="0"/>
                <a:cs typeface="Arial" pitchFamily="34" charset="0"/>
              </a:rPr>
              <a:t>Переведи на немецкий язык:</a:t>
            </a:r>
            <a:endParaRPr kumimoji="0" lang="ru-RU" sz="3200" b="1" i="1" u="none" strike="noStrike" cap="none" normalizeH="0" baseline="0" dirty="0" smtClean="0">
              <a:ln>
                <a:noFill/>
              </a:ln>
              <a:solidFill>
                <a:schemeClr val="tx1"/>
              </a:solidFill>
              <a:effectLst/>
              <a:cs typeface="Arial" pitchFamily="34" charset="0"/>
            </a:endParaRPr>
          </a:p>
        </p:txBody>
      </p:sp>
      <p:sp>
        <p:nvSpPr>
          <p:cNvPr id="3" name="Rectangle 1"/>
          <p:cNvSpPr>
            <a:spLocks noChangeArrowheads="1"/>
          </p:cNvSpPr>
          <p:nvPr/>
        </p:nvSpPr>
        <p:spPr bwMode="auto">
          <a:xfrm>
            <a:off x="0" y="1093823"/>
            <a:ext cx="12192000" cy="4832092"/>
          </a:xfrm>
          <a:prstGeom prst="rect">
            <a:avLst/>
          </a:prstGeom>
          <a:noFill/>
          <a:ln w="9525">
            <a:noFill/>
            <a:miter lim="800000"/>
            <a:headEnd/>
            <a:tailEnd/>
          </a:ln>
          <a:effectLst/>
        </p:spPr>
        <p:txBody>
          <a:bodyPr vert="horz" wrap="square" lIns="91440" tIns="45720" rIns="91440" bIns="45720" numCol="2"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tab pos="180975" algn="l"/>
              </a:tabLst>
            </a:pPr>
            <a:r>
              <a:rPr kumimoji="0" lang="ru-RU" sz="4400" b="1" i="1" u="none" strike="noStrike" cap="none" normalizeH="0" baseline="0" dirty="0" smtClean="0">
                <a:ln>
                  <a:noFill/>
                </a:ln>
                <a:solidFill>
                  <a:srgbClr val="000000"/>
                </a:solidFill>
                <a:effectLst/>
                <a:latin typeface="Times New Roman CYR"/>
                <a:ea typeface="Times New Roman" pitchFamily="18" charset="0"/>
                <a:cs typeface="Times New Roman" pitchFamily="18" charset="0"/>
              </a:rPr>
              <a:t>молодая женщина</a:t>
            </a:r>
            <a:endParaRPr kumimoji="0" lang="de-DE" sz="4400" b="1" i="1" u="none" strike="noStrike" cap="none" normalizeH="0" baseline="0" dirty="0" smtClean="0">
              <a:ln>
                <a:noFill/>
              </a:ln>
              <a:solidFill>
                <a:srgbClr val="000000"/>
              </a:solidFill>
              <a:effectLst/>
              <a:latin typeface="Times New Roman CYR"/>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tab pos="180975" algn="l"/>
              </a:tabLst>
            </a:pPr>
            <a:r>
              <a:rPr kumimoji="0" lang="ru-RU" sz="4400" b="1" i="1" u="none" strike="noStrike" cap="none" normalizeH="0" baseline="0" dirty="0" smtClean="0">
                <a:ln>
                  <a:noFill/>
                </a:ln>
                <a:solidFill>
                  <a:srgbClr val="000000"/>
                </a:solidFill>
                <a:effectLst/>
                <a:latin typeface="Times New Roman CYR"/>
                <a:ea typeface="Times New Roman" pitchFamily="18" charset="0"/>
                <a:cs typeface="Times New Roman" pitchFamily="18" charset="0"/>
              </a:rPr>
              <a:t>старая женщина</a:t>
            </a:r>
            <a:endParaRPr kumimoji="0" lang="de-DE" sz="4400" b="1" i="1" u="none" strike="noStrike" cap="none" normalizeH="0" baseline="0" dirty="0" smtClean="0">
              <a:ln>
                <a:noFill/>
              </a:ln>
              <a:solidFill>
                <a:srgbClr val="000000"/>
              </a:solidFill>
              <a:effectLst/>
              <a:latin typeface="Times New Roman CYR"/>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tab pos="180975" algn="l"/>
              </a:tabLst>
            </a:pPr>
            <a:r>
              <a:rPr kumimoji="0" lang="ru-RU" sz="4400" b="1" i="1" u="none" strike="noStrike" cap="none" normalizeH="0" baseline="0" dirty="0" smtClean="0">
                <a:ln>
                  <a:noFill/>
                </a:ln>
                <a:solidFill>
                  <a:srgbClr val="000000"/>
                </a:solidFill>
                <a:effectLst/>
                <a:latin typeface="Times New Roman CYR"/>
                <a:ea typeface="Times New Roman" pitchFamily="18" charset="0"/>
                <a:cs typeface="Times New Roman" pitchFamily="18" charset="0"/>
              </a:rPr>
              <a:t>молодой мужчина</a:t>
            </a:r>
            <a:endParaRPr kumimoji="0" lang="de-DE" sz="4400" b="1" i="1" u="none" strike="noStrike" cap="none" normalizeH="0" baseline="0" dirty="0" smtClean="0">
              <a:ln>
                <a:noFill/>
              </a:ln>
              <a:solidFill>
                <a:srgbClr val="000000"/>
              </a:solidFill>
              <a:effectLst/>
              <a:latin typeface="Times New Roman CYR"/>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tab pos="180975" algn="l"/>
              </a:tabLst>
            </a:pPr>
            <a:r>
              <a:rPr kumimoji="0" lang="ru-RU" sz="4400" b="1" i="1" u="none" strike="noStrike" cap="none" normalizeH="0" baseline="0" dirty="0" smtClean="0">
                <a:ln>
                  <a:noFill/>
                </a:ln>
                <a:solidFill>
                  <a:srgbClr val="000000"/>
                </a:solidFill>
                <a:effectLst/>
                <a:latin typeface="Times New Roman CYR"/>
                <a:ea typeface="Times New Roman" pitchFamily="18" charset="0"/>
                <a:cs typeface="Times New Roman" pitchFamily="18" charset="0"/>
              </a:rPr>
              <a:t>молодой учитель</a:t>
            </a:r>
            <a:endParaRPr kumimoji="0" lang="de-DE" sz="4400" b="1" i="1" u="none" strike="noStrike" cap="none" normalizeH="0" baseline="0" dirty="0" smtClean="0">
              <a:ln>
                <a:noFill/>
              </a:ln>
              <a:solidFill>
                <a:srgbClr val="000000"/>
              </a:solidFill>
              <a:effectLst/>
              <a:latin typeface="Times New Roman CYR"/>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tab pos="180975" algn="l"/>
              </a:tabLst>
            </a:pPr>
            <a:r>
              <a:rPr kumimoji="0" lang="ru-RU" sz="4400" b="1" i="1" u="none" strike="noStrike" cap="none" normalizeH="0" baseline="0" dirty="0" smtClean="0">
                <a:ln>
                  <a:noFill/>
                </a:ln>
                <a:solidFill>
                  <a:srgbClr val="000000"/>
                </a:solidFill>
                <a:effectLst/>
                <a:latin typeface="Times New Roman CYR"/>
                <a:ea typeface="Times New Roman" pitchFamily="18" charset="0"/>
                <a:cs typeface="Times New Roman" pitchFamily="18" charset="0"/>
              </a:rPr>
              <a:t>плохая дочь</a:t>
            </a:r>
            <a:endParaRPr kumimoji="0" lang="de-DE" sz="4400" b="1" i="1" u="none" strike="noStrike" cap="none" normalizeH="0" baseline="0" dirty="0" smtClean="0">
              <a:ln>
                <a:noFill/>
              </a:ln>
              <a:solidFill>
                <a:srgbClr val="000000"/>
              </a:solidFill>
              <a:effectLst/>
              <a:latin typeface="Times New Roman CYR"/>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tab pos="180975" algn="l"/>
              </a:tabLst>
            </a:pPr>
            <a:r>
              <a:rPr kumimoji="0" lang="ru-RU" sz="4400" b="1" i="1" u="none" strike="noStrike" cap="none" normalizeH="0" baseline="0" dirty="0" smtClean="0">
                <a:ln>
                  <a:noFill/>
                </a:ln>
                <a:solidFill>
                  <a:srgbClr val="000000"/>
                </a:solidFill>
                <a:effectLst/>
                <a:latin typeface="Times New Roman CYR"/>
                <a:ea typeface="Times New Roman" pitchFamily="18" charset="0"/>
                <a:cs typeface="Times New Roman" pitchFamily="18" charset="0"/>
              </a:rPr>
              <a:t>хороший сын</a:t>
            </a:r>
            <a:endParaRPr kumimoji="0" lang="de-DE" sz="4400" b="1" i="1" u="none" strike="noStrike" cap="none" normalizeH="0" baseline="0" dirty="0" smtClean="0">
              <a:ln>
                <a:noFill/>
              </a:ln>
              <a:solidFill>
                <a:srgbClr val="000000"/>
              </a:solidFill>
              <a:effectLst/>
              <a:latin typeface="Times New Roman CYR"/>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tab pos="180975" algn="l"/>
              </a:tabLst>
            </a:pPr>
            <a:r>
              <a:rPr kumimoji="0" lang="ru-RU" sz="4400" b="1" i="1" u="none" strike="noStrike" cap="none" normalizeH="0" baseline="0" dirty="0" smtClean="0">
                <a:ln>
                  <a:noFill/>
                </a:ln>
                <a:solidFill>
                  <a:srgbClr val="000000"/>
                </a:solidFill>
                <a:effectLst/>
                <a:latin typeface="Times New Roman CYR"/>
                <a:ea typeface="Times New Roman" pitchFamily="18" charset="0"/>
                <a:cs typeface="Times New Roman" pitchFamily="18" charset="0"/>
              </a:rPr>
              <a:t>хороший учитель</a:t>
            </a:r>
            <a:endParaRPr kumimoji="0" lang="de-DE" sz="4400" b="1" i="1" u="none" strike="noStrike" cap="none" normalizeH="0" baseline="0" dirty="0" smtClean="0">
              <a:ln>
                <a:noFill/>
              </a:ln>
              <a:solidFill>
                <a:srgbClr val="000000"/>
              </a:solidFill>
              <a:effectLst/>
              <a:latin typeface="Times New Roman CYR"/>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tab pos="180975" algn="l"/>
              </a:tabLst>
            </a:pPr>
            <a:r>
              <a:rPr kumimoji="0" lang="ru-RU" sz="4400" b="1" i="1" u="none" strike="noStrike" cap="none" normalizeH="0" baseline="0" dirty="0" smtClean="0">
                <a:ln>
                  <a:noFill/>
                </a:ln>
                <a:solidFill>
                  <a:srgbClr val="000000"/>
                </a:solidFill>
                <a:effectLst/>
                <a:latin typeface="Times New Roman CYR"/>
                <a:ea typeface="Times New Roman" pitchFamily="18" charset="0"/>
                <a:cs typeface="Times New Roman" pitchFamily="18" charset="0"/>
              </a:rPr>
              <a:t>строгая учительница</a:t>
            </a:r>
            <a:endParaRPr kumimoji="0" lang="de-DE" sz="4400" b="1" i="1" u="none" strike="noStrike" cap="none" normalizeH="0" baseline="0" dirty="0" smtClean="0">
              <a:ln>
                <a:noFill/>
              </a:ln>
              <a:solidFill>
                <a:srgbClr val="000000"/>
              </a:solidFill>
              <a:effectLst/>
              <a:latin typeface="Times New Roman CYR"/>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tab pos="180975" algn="l"/>
              </a:tabLst>
            </a:pPr>
            <a:r>
              <a:rPr kumimoji="0" lang="ru-RU" sz="4400" b="1" i="1" u="none" strike="noStrike" cap="none" normalizeH="0" baseline="0" dirty="0" smtClean="0">
                <a:ln>
                  <a:noFill/>
                </a:ln>
                <a:solidFill>
                  <a:srgbClr val="000000"/>
                </a:solidFill>
                <a:effectLst/>
                <a:latin typeface="Times New Roman CYR"/>
                <a:ea typeface="Times New Roman" pitchFamily="18" charset="0"/>
                <a:cs typeface="Times New Roman" pitchFamily="18" charset="0"/>
              </a:rPr>
              <a:t>старый учитель</a:t>
            </a:r>
            <a:endParaRPr kumimoji="0" lang="de-DE" sz="4400" b="1" i="1" u="none" strike="noStrike" cap="none" normalizeH="0" baseline="0" dirty="0" smtClean="0">
              <a:ln>
                <a:noFill/>
              </a:ln>
              <a:solidFill>
                <a:srgbClr val="000000"/>
              </a:solidFill>
              <a:effectLst/>
              <a:latin typeface="Times New Roman CYR"/>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tab pos="180975" algn="l"/>
              </a:tabLst>
            </a:pPr>
            <a:r>
              <a:rPr kumimoji="0" lang="ru-RU" sz="4400" b="1" i="1" u="none" strike="noStrike" cap="none" normalizeH="0" baseline="0" dirty="0" smtClean="0">
                <a:ln>
                  <a:noFill/>
                </a:ln>
                <a:solidFill>
                  <a:srgbClr val="000000"/>
                </a:solidFill>
                <a:effectLst/>
                <a:latin typeface="Times New Roman CYR"/>
                <a:ea typeface="Times New Roman" pitchFamily="18" charset="0"/>
                <a:cs typeface="Times New Roman" pitchFamily="18" charset="0"/>
              </a:rPr>
              <a:t>злая женщина</a:t>
            </a:r>
            <a:endParaRPr kumimoji="0" lang="de-DE" sz="4400" b="1" i="1" u="none" strike="noStrike" cap="none" normalizeH="0" baseline="0" dirty="0" smtClean="0">
              <a:ln>
                <a:noFill/>
              </a:ln>
              <a:solidFill>
                <a:srgbClr val="000000"/>
              </a:solidFill>
              <a:effectLst/>
              <a:latin typeface="Times New Roman CYR"/>
              <a:ea typeface="Times New Roman" pitchFamily="18" charset="0"/>
              <a:cs typeface="Times New Roman" pitchFamily="18" charset="0"/>
            </a:endParaRPr>
          </a:p>
          <a:p>
            <a:pPr lvl="0" algn="just">
              <a:buFont typeface="Arial" pitchFamily="34" charset="0"/>
              <a:buChar char="•"/>
              <a:tabLst>
                <a:tab pos="180975" algn="l"/>
              </a:tabLst>
            </a:pPr>
            <a:r>
              <a:rPr lang="ru-RU" sz="4400" b="1" i="1" dirty="0" smtClean="0">
                <a:solidFill>
                  <a:srgbClr val="000000"/>
                </a:solidFill>
                <a:latin typeface="Times New Roman CYR"/>
                <a:ea typeface="Times New Roman" pitchFamily="18" charset="0"/>
                <a:cs typeface="Times New Roman" pitchFamily="18" charset="0"/>
              </a:rPr>
              <a:t>п</a:t>
            </a:r>
            <a:r>
              <a:rPr kumimoji="0" lang="ru-RU" sz="4400" b="1" i="1" u="none" strike="noStrike" cap="none" normalizeH="0" baseline="0" dirty="0" smtClean="0">
                <a:ln>
                  <a:noFill/>
                </a:ln>
                <a:solidFill>
                  <a:srgbClr val="000000"/>
                </a:solidFill>
                <a:effectLst/>
                <a:latin typeface="Times New Roman CYR"/>
                <a:ea typeface="Times New Roman" pitchFamily="18" charset="0"/>
                <a:cs typeface="Times New Roman" pitchFamily="18" charset="0"/>
              </a:rPr>
              <a:t>лохой сын</a:t>
            </a:r>
            <a:endParaRPr kumimoji="0" lang="ru-RU" sz="4400" b="1"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9" name="Picture 7" descr="женщина"/>
          <p:cNvPicPr>
            <a:picLocks noChangeAspect="1" noChangeArrowheads="1"/>
          </p:cNvPicPr>
          <p:nvPr/>
        </p:nvPicPr>
        <p:blipFill>
          <a:blip r:embed="rId3" cstate="print"/>
          <a:srcRect/>
          <a:stretch>
            <a:fillRect/>
          </a:stretch>
        </p:blipFill>
        <p:spPr bwMode="auto">
          <a:xfrm>
            <a:off x="166646" y="785794"/>
            <a:ext cx="928694" cy="2189065"/>
          </a:xfrm>
          <a:prstGeom prst="rect">
            <a:avLst/>
          </a:prstGeom>
          <a:noFill/>
        </p:spPr>
      </p:pic>
      <p:pic>
        <p:nvPicPr>
          <p:cNvPr id="18438" name="Picture 6" descr="семья00"/>
          <p:cNvPicPr>
            <a:picLocks noChangeAspect="1" noChangeArrowheads="1"/>
          </p:cNvPicPr>
          <p:nvPr/>
        </p:nvPicPr>
        <p:blipFill>
          <a:blip r:embed="rId4" cstate="print"/>
          <a:srcRect/>
          <a:stretch>
            <a:fillRect/>
          </a:stretch>
        </p:blipFill>
        <p:spPr bwMode="auto">
          <a:xfrm>
            <a:off x="1523968" y="785794"/>
            <a:ext cx="1857389" cy="2052903"/>
          </a:xfrm>
          <a:prstGeom prst="rect">
            <a:avLst/>
          </a:prstGeom>
          <a:noFill/>
        </p:spPr>
      </p:pic>
      <p:pic>
        <p:nvPicPr>
          <p:cNvPr id="18437" name="Picture 5" descr="мальчик возле двери"/>
          <p:cNvPicPr>
            <a:picLocks noChangeAspect="1" noChangeArrowheads="1"/>
          </p:cNvPicPr>
          <p:nvPr/>
        </p:nvPicPr>
        <p:blipFill>
          <a:blip r:embed="rId5" cstate="print"/>
          <a:srcRect/>
          <a:stretch>
            <a:fillRect/>
          </a:stretch>
        </p:blipFill>
        <p:spPr bwMode="auto">
          <a:xfrm>
            <a:off x="3738546" y="714356"/>
            <a:ext cx="1285884" cy="2162622"/>
          </a:xfrm>
          <a:prstGeom prst="rect">
            <a:avLst/>
          </a:prstGeom>
          <a:noFill/>
        </p:spPr>
      </p:pic>
      <p:pic>
        <p:nvPicPr>
          <p:cNvPr id="18436" name="Picture 4" descr="папа"/>
          <p:cNvPicPr>
            <a:picLocks noChangeAspect="1" noChangeArrowheads="1"/>
          </p:cNvPicPr>
          <p:nvPr/>
        </p:nvPicPr>
        <p:blipFill>
          <a:blip r:embed="rId6" cstate="print"/>
          <a:srcRect/>
          <a:stretch>
            <a:fillRect/>
          </a:stretch>
        </p:blipFill>
        <p:spPr bwMode="auto">
          <a:xfrm>
            <a:off x="5310182" y="857232"/>
            <a:ext cx="1083476" cy="1857388"/>
          </a:xfrm>
          <a:prstGeom prst="rect">
            <a:avLst/>
          </a:prstGeom>
          <a:noFill/>
        </p:spPr>
      </p:pic>
      <p:pic>
        <p:nvPicPr>
          <p:cNvPr id="18434" name="Picture 2" descr="учитель4"/>
          <p:cNvPicPr>
            <a:picLocks noChangeAspect="1" noChangeArrowheads="1"/>
          </p:cNvPicPr>
          <p:nvPr/>
        </p:nvPicPr>
        <p:blipFill>
          <a:blip r:embed="rId7" cstate="print"/>
          <a:srcRect/>
          <a:stretch>
            <a:fillRect/>
          </a:stretch>
        </p:blipFill>
        <p:spPr bwMode="auto">
          <a:xfrm>
            <a:off x="8453454" y="1000108"/>
            <a:ext cx="1571636" cy="1587511"/>
          </a:xfrm>
          <a:prstGeom prst="rect">
            <a:avLst/>
          </a:prstGeom>
          <a:noFill/>
        </p:spPr>
      </p:pic>
      <p:pic>
        <p:nvPicPr>
          <p:cNvPr id="18433" name="Picture 1" descr="дедушка сидит"/>
          <p:cNvPicPr>
            <a:picLocks noChangeAspect="1" noChangeArrowheads="1"/>
          </p:cNvPicPr>
          <p:nvPr/>
        </p:nvPicPr>
        <p:blipFill>
          <a:blip r:embed="rId8" cstate="print"/>
          <a:srcRect/>
          <a:stretch>
            <a:fillRect/>
          </a:stretch>
        </p:blipFill>
        <p:spPr bwMode="auto">
          <a:xfrm>
            <a:off x="10525156" y="857232"/>
            <a:ext cx="1485911" cy="1857388"/>
          </a:xfrm>
          <a:prstGeom prst="rect">
            <a:avLst/>
          </a:prstGeom>
          <a:noFill/>
        </p:spPr>
      </p:pic>
      <p:sp>
        <p:nvSpPr>
          <p:cNvPr id="18440" name="Rectangle 8"/>
          <p:cNvSpPr>
            <a:spLocks noChangeArrowheads="1"/>
          </p:cNvSpPr>
          <p:nvPr/>
        </p:nvSpPr>
        <p:spPr bwMode="auto">
          <a:xfrm>
            <a:off x="0" y="0"/>
            <a:ext cx="121920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80975" algn="l"/>
              </a:tabLst>
            </a:pPr>
            <a:r>
              <a:rPr kumimoji="0" lang="ru-RU" sz="3200" b="1" i="1" u="none" strike="noStrike" cap="none" normalizeH="0" baseline="0" dirty="0" smtClean="0">
                <a:ln>
                  <a:noFill/>
                </a:ln>
                <a:solidFill>
                  <a:srgbClr val="0000CC"/>
                </a:solidFill>
                <a:effectLst/>
                <a:ea typeface="Times New Roman" pitchFamily="18" charset="0"/>
                <a:cs typeface="Arial" pitchFamily="34" charset="0"/>
              </a:rPr>
              <a:t>Если ты не согласен со сказанным, поспорь.</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441" name="Rectangle 9"/>
          <p:cNvSpPr>
            <a:spLocks noChangeArrowheads="1"/>
          </p:cNvSpPr>
          <p:nvPr/>
        </p:nvSpPr>
        <p:spPr bwMode="auto">
          <a:xfrm>
            <a:off x="0" y="3071810"/>
            <a:ext cx="121920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80975" algn="l"/>
              </a:tabLst>
            </a:pPr>
            <a:r>
              <a:rPr kumimoji="0" lang="de-DE" sz="32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1              2               3           4          5                6              7</a:t>
            </a:r>
            <a:endParaRPr kumimoji="0" lang="de-DE" sz="3200" b="1" i="1" u="none" strike="noStrike" cap="none" normalizeH="0" baseline="0" dirty="0" smtClean="0">
              <a:ln>
                <a:noFill/>
              </a:ln>
              <a:solidFill>
                <a:schemeClr val="tx1"/>
              </a:solidFill>
              <a:effectLst/>
              <a:latin typeface="Arial" pitchFamily="34" charset="0"/>
              <a:cs typeface="Arial" pitchFamily="34" charset="0"/>
            </a:endParaRPr>
          </a:p>
        </p:txBody>
      </p:sp>
      <p:sp>
        <p:nvSpPr>
          <p:cNvPr id="18442" name="Rectangle 10"/>
          <p:cNvSpPr>
            <a:spLocks noChangeArrowheads="1"/>
          </p:cNvSpPr>
          <p:nvPr/>
        </p:nvSpPr>
        <p:spPr bwMode="auto">
          <a:xfrm>
            <a:off x="0" y="3714752"/>
            <a:ext cx="12192000"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80975" algn="l"/>
              </a:tabLst>
            </a:pPr>
            <a:r>
              <a:rPr kumimoji="0" lang="de-DE" sz="40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1)Das ist eine junge Frau. 2)Das ist eine kleine Familie. 3)Das ist eine braune Tür. 4)Das ist ein alter Mann. 5)Das ist eine rote Blume. 6)Das ist ein alter Lehrer. 7)Das ist ein junger Mann.</a:t>
            </a:r>
            <a:endParaRPr kumimoji="0" lang="de-DE" sz="4000" b="1" i="1" u="none" strike="noStrike" cap="none" normalizeH="0" baseline="0" dirty="0" smtClean="0">
              <a:ln>
                <a:noFill/>
              </a:ln>
              <a:solidFill>
                <a:schemeClr val="tx1"/>
              </a:solidFill>
              <a:effectLst/>
              <a:latin typeface="Arial" pitchFamily="34" charset="0"/>
              <a:cs typeface="Arial" pitchFamily="34" charset="0"/>
            </a:endParaRPr>
          </a:p>
        </p:txBody>
      </p:sp>
      <p:pic>
        <p:nvPicPr>
          <p:cNvPr id="12" name="Рисунок 72" descr="flower.png"/>
          <p:cNvPicPr>
            <a:picLocks noChangeAspect="1"/>
          </p:cNvPicPr>
          <p:nvPr/>
        </p:nvPicPr>
        <p:blipFill>
          <a:blip r:embed="rId9" cstate="print"/>
          <a:srcRect/>
          <a:stretch>
            <a:fillRect/>
          </a:stretch>
        </p:blipFill>
        <p:spPr bwMode="auto">
          <a:xfrm>
            <a:off x="6738942" y="785794"/>
            <a:ext cx="1416724" cy="200026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6" descr="мальчик поднимает гантель"/>
          <p:cNvPicPr>
            <a:picLocks noChangeAspect="1" noChangeArrowheads="1"/>
          </p:cNvPicPr>
          <p:nvPr/>
        </p:nvPicPr>
        <p:blipFill>
          <a:blip r:embed="rId3" cstate="print"/>
          <a:srcRect/>
          <a:stretch>
            <a:fillRect/>
          </a:stretch>
        </p:blipFill>
        <p:spPr bwMode="auto">
          <a:xfrm>
            <a:off x="0" y="428604"/>
            <a:ext cx="2583264" cy="1571636"/>
          </a:xfrm>
          <a:prstGeom prst="rect">
            <a:avLst/>
          </a:prstGeom>
          <a:noFill/>
        </p:spPr>
      </p:pic>
      <p:pic>
        <p:nvPicPr>
          <p:cNvPr id="16389" name="Picture 5" descr="мячик1"/>
          <p:cNvPicPr>
            <a:picLocks noChangeAspect="1" noChangeArrowheads="1"/>
          </p:cNvPicPr>
          <p:nvPr/>
        </p:nvPicPr>
        <p:blipFill>
          <a:blip r:embed="rId4" cstate="print"/>
          <a:srcRect/>
          <a:stretch>
            <a:fillRect/>
          </a:stretch>
        </p:blipFill>
        <p:spPr bwMode="auto">
          <a:xfrm>
            <a:off x="2881290" y="500042"/>
            <a:ext cx="1411545" cy="1428760"/>
          </a:xfrm>
          <a:prstGeom prst="rect">
            <a:avLst/>
          </a:prstGeom>
          <a:noFill/>
        </p:spPr>
      </p:pic>
      <p:pic>
        <p:nvPicPr>
          <p:cNvPr id="16388" name="Picture 4" descr="доска"/>
          <p:cNvPicPr>
            <a:picLocks noChangeAspect="1" noChangeArrowheads="1"/>
          </p:cNvPicPr>
          <p:nvPr/>
        </p:nvPicPr>
        <p:blipFill>
          <a:blip r:embed="rId5" cstate="print"/>
          <a:srcRect/>
          <a:stretch>
            <a:fillRect/>
          </a:stretch>
        </p:blipFill>
        <p:spPr bwMode="auto">
          <a:xfrm>
            <a:off x="4452926" y="214290"/>
            <a:ext cx="1861900" cy="1804903"/>
          </a:xfrm>
          <a:prstGeom prst="rect">
            <a:avLst/>
          </a:prstGeom>
          <a:noFill/>
        </p:spPr>
      </p:pic>
      <p:pic>
        <p:nvPicPr>
          <p:cNvPr id="16387" name="Picture 3" descr="карандаш5"/>
          <p:cNvPicPr>
            <a:picLocks noChangeAspect="1" noChangeArrowheads="1"/>
          </p:cNvPicPr>
          <p:nvPr/>
        </p:nvPicPr>
        <p:blipFill>
          <a:blip r:embed="rId6" cstate="print"/>
          <a:srcRect/>
          <a:stretch>
            <a:fillRect/>
          </a:stretch>
        </p:blipFill>
        <p:spPr bwMode="auto">
          <a:xfrm>
            <a:off x="6596066" y="428604"/>
            <a:ext cx="1103594" cy="1714512"/>
          </a:xfrm>
          <a:prstGeom prst="rect">
            <a:avLst/>
          </a:prstGeom>
          <a:noFill/>
        </p:spPr>
      </p:pic>
      <p:pic>
        <p:nvPicPr>
          <p:cNvPr id="16386" name="Picture 2" descr="школа"/>
          <p:cNvPicPr>
            <a:picLocks noChangeAspect="1" noChangeArrowheads="1"/>
          </p:cNvPicPr>
          <p:nvPr/>
        </p:nvPicPr>
        <p:blipFill>
          <a:blip r:embed="rId7" cstate="print"/>
          <a:srcRect/>
          <a:stretch>
            <a:fillRect/>
          </a:stretch>
        </p:blipFill>
        <p:spPr bwMode="auto">
          <a:xfrm>
            <a:off x="7953388" y="357166"/>
            <a:ext cx="2000264" cy="1804160"/>
          </a:xfrm>
          <a:prstGeom prst="rect">
            <a:avLst/>
          </a:prstGeom>
          <a:noFill/>
        </p:spPr>
      </p:pic>
      <p:pic>
        <p:nvPicPr>
          <p:cNvPr id="16385" name="Picture 1" descr="парта"/>
          <p:cNvPicPr>
            <a:picLocks noChangeAspect="1" noChangeArrowheads="1"/>
          </p:cNvPicPr>
          <p:nvPr/>
        </p:nvPicPr>
        <p:blipFill>
          <a:blip r:embed="rId8" cstate="print"/>
          <a:srcRect/>
          <a:stretch>
            <a:fillRect/>
          </a:stretch>
        </p:blipFill>
        <p:spPr bwMode="auto">
          <a:xfrm>
            <a:off x="10167966" y="428603"/>
            <a:ext cx="1785950" cy="1727073"/>
          </a:xfrm>
          <a:prstGeom prst="rect">
            <a:avLst/>
          </a:prstGeom>
          <a:noFill/>
        </p:spPr>
      </p:pic>
      <p:sp>
        <p:nvSpPr>
          <p:cNvPr id="16391" name="Rectangle 7"/>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6392" name="Rectangle 8"/>
          <p:cNvSpPr>
            <a:spLocks noChangeArrowheads="1"/>
          </p:cNvSpPr>
          <p:nvPr/>
        </p:nvSpPr>
        <p:spPr bwMode="auto">
          <a:xfrm>
            <a:off x="0" y="2285992"/>
            <a:ext cx="121920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80975" algn="l"/>
              </a:tabLst>
            </a:pPr>
            <a:r>
              <a:rPr kumimoji="0" lang="de-DE" sz="32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8                9            10           11              12              13</a:t>
            </a:r>
            <a:endParaRPr kumimoji="0" lang="de-DE" sz="3200" b="1" i="1" u="none" strike="noStrike" cap="none" normalizeH="0" baseline="0" dirty="0" smtClean="0">
              <a:ln>
                <a:noFill/>
              </a:ln>
              <a:solidFill>
                <a:schemeClr val="tx1"/>
              </a:solidFill>
              <a:effectLst/>
              <a:latin typeface="Arial" pitchFamily="34" charset="0"/>
              <a:cs typeface="Arial" pitchFamily="34" charset="0"/>
            </a:endParaRPr>
          </a:p>
        </p:txBody>
      </p:sp>
      <p:sp>
        <p:nvSpPr>
          <p:cNvPr id="16393" name="Rectangle 9"/>
          <p:cNvSpPr>
            <a:spLocks noChangeArrowheads="1"/>
          </p:cNvSpPr>
          <p:nvPr/>
        </p:nvSpPr>
        <p:spPr bwMode="auto">
          <a:xfrm>
            <a:off x="0" y="3000372"/>
            <a:ext cx="12192000"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80975" algn="l"/>
              </a:tabLst>
            </a:pPr>
            <a:r>
              <a:rPr kumimoji="0" lang="de-DE" sz="44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8)Das ist ein starker Junge. 9)Das ist ein bunter Ball. 10)Das ist eine schwarze Tafel. 11)Das ist ein grüner Stift. 12)Das ist eine kleine Schule. 13)Das ist eine schwarze Schulbank.</a:t>
            </a:r>
            <a:endParaRPr kumimoji="0" lang="de-DE" sz="4400" b="1"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5" descr="лампа3"/>
          <p:cNvPicPr>
            <a:picLocks noChangeAspect="1" noChangeArrowheads="1"/>
          </p:cNvPicPr>
          <p:nvPr/>
        </p:nvPicPr>
        <p:blipFill>
          <a:blip r:embed="rId3" cstate="print"/>
          <a:srcRect/>
          <a:stretch>
            <a:fillRect/>
          </a:stretch>
        </p:blipFill>
        <p:spPr bwMode="auto">
          <a:xfrm>
            <a:off x="2595538" y="500042"/>
            <a:ext cx="1285884" cy="1441748"/>
          </a:xfrm>
          <a:prstGeom prst="rect">
            <a:avLst/>
          </a:prstGeom>
          <a:noFill/>
        </p:spPr>
      </p:pic>
      <p:pic>
        <p:nvPicPr>
          <p:cNvPr id="14340" name="Picture 4" descr="шкаф8"/>
          <p:cNvPicPr>
            <a:picLocks noChangeAspect="1" noChangeArrowheads="1"/>
          </p:cNvPicPr>
          <p:nvPr/>
        </p:nvPicPr>
        <p:blipFill>
          <a:blip r:embed="rId4" cstate="print"/>
          <a:srcRect/>
          <a:stretch>
            <a:fillRect/>
          </a:stretch>
        </p:blipFill>
        <p:spPr bwMode="auto">
          <a:xfrm>
            <a:off x="4095736" y="357166"/>
            <a:ext cx="1214447" cy="1696038"/>
          </a:xfrm>
          <a:prstGeom prst="rect">
            <a:avLst/>
          </a:prstGeom>
          <a:noFill/>
        </p:spPr>
      </p:pic>
      <p:pic>
        <p:nvPicPr>
          <p:cNvPr id="14339" name="Picture 3" descr="окно2"/>
          <p:cNvPicPr>
            <a:picLocks noChangeAspect="1" noChangeArrowheads="1"/>
          </p:cNvPicPr>
          <p:nvPr/>
        </p:nvPicPr>
        <p:blipFill>
          <a:blip r:embed="rId5" cstate="print"/>
          <a:srcRect/>
          <a:stretch>
            <a:fillRect/>
          </a:stretch>
        </p:blipFill>
        <p:spPr bwMode="auto">
          <a:xfrm>
            <a:off x="5524496" y="500042"/>
            <a:ext cx="1611820" cy="1357322"/>
          </a:xfrm>
          <a:prstGeom prst="rect">
            <a:avLst/>
          </a:prstGeom>
          <a:noFill/>
        </p:spPr>
      </p:pic>
      <p:pic>
        <p:nvPicPr>
          <p:cNvPr id="14338" name="Picture 2" descr="скамейка"/>
          <p:cNvPicPr>
            <a:picLocks noChangeAspect="1" noChangeArrowheads="1"/>
          </p:cNvPicPr>
          <p:nvPr/>
        </p:nvPicPr>
        <p:blipFill>
          <a:blip r:embed="rId6" cstate="print"/>
          <a:srcRect/>
          <a:stretch>
            <a:fillRect/>
          </a:stretch>
        </p:blipFill>
        <p:spPr bwMode="auto">
          <a:xfrm>
            <a:off x="7096132" y="500042"/>
            <a:ext cx="2357454" cy="1571636"/>
          </a:xfrm>
          <a:prstGeom prst="rect">
            <a:avLst/>
          </a:prstGeom>
          <a:noFill/>
        </p:spPr>
      </p:pic>
      <p:pic>
        <p:nvPicPr>
          <p:cNvPr id="14337" name="Picture 1" descr="волк00"/>
          <p:cNvPicPr>
            <a:picLocks noChangeAspect="1" noChangeArrowheads="1"/>
          </p:cNvPicPr>
          <p:nvPr/>
        </p:nvPicPr>
        <p:blipFill>
          <a:blip r:embed="rId7" cstate="print"/>
          <a:srcRect/>
          <a:stretch>
            <a:fillRect/>
          </a:stretch>
        </p:blipFill>
        <p:spPr bwMode="auto">
          <a:xfrm>
            <a:off x="9596462" y="571480"/>
            <a:ext cx="2317379" cy="1428760"/>
          </a:xfrm>
          <a:prstGeom prst="rect">
            <a:avLst/>
          </a:prstGeom>
          <a:noFill/>
        </p:spPr>
      </p:pic>
      <p:sp>
        <p:nvSpPr>
          <p:cNvPr id="14343" name="Rectangle 7"/>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9" name="Picture 40" descr="month-by-month-clip-art-985"/>
          <p:cNvPicPr>
            <a:picLocks noChangeAspect="1" noChangeArrowheads="1"/>
          </p:cNvPicPr>
          <p:nvPr/>
        </p:nvPicPr>
        <p:blipFill>
          <a:blip r:embed="rId8" cstate="print"/>
          <a:srcRect/>
          <a:stretch>
            <a:fillRect/>
          </a:stretch>
        </p:blipFill>
        <p:spPr bwMode="auto">
          <a:xfrm>
            <a:off x="238084" y="642918"/>
            <a:ext cx="2183635" cy="1357322"/>
          </a:xfrm>
          <a:prstGeom prst="rect">
            <a:avLst/>
          </a:prstGeom>
          <a:noFill/>
          <a:ln w="9525">
            <a:noFill/>
            <a:miter lim="800000"/>
            <a:headEnd/>
            <a:tailEnd/>
          </a:ln>
        </p:spPr>
      </p:pic>
      <p:sp>
        <p:nvSpPr>
          <p:cNvPr id="14344" name="Rectangle 8"/>
          <p:cNvSpPr>
            <a:spLocks noChangeArrowheads="1"/>
          </p:cNvSpPr>
          <p:nvPr/>
        </p:nvSpPr>
        <p:spPr bwMode="auto">
          <a:xfrm>
            <a:off x="0" y="2143116"/>
            <a:ext cx="121920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80975" algn="l"/>
              </a:tabLst>
            </a:pPr>
            <a:r>
              <a:rPr kumimoji="0" lang="de-DE" sz="32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14             15        16           17              18                19</a:t>
            </a:r>
            <a:endParaRPr kumimoji="0" lang="de-DE" sz="3200" b="1" i="1" u="none" strike="noStrike" cap="none" normalizeH="0" baseline="0" dirty="0" smtClean="0">
              <a:ln>
                <a:noFill/>
              </a:ln>
              <a:solidFill>
                <a:schemeClr val="tx1"/>
              </a:solidFill>
              <a:effectLst/>
              <a:latin typeface="Arial" pitchFamily="34" charset="0"/>
              <a:cs typeface="Arial" pitchFamily="34" charset="0"/>
            </a:endParaRPr>
          </a:p>
        </p:txBody>
      </p:sp>
      <p:sp>
        <p:nvSpPr>
          <p:cNvPr id="14345" name="Rectangle 9"/>
          <p:cNvSpPr>
            <a:spLocks noChangeArrowheads="1"/>
          </p:cNvSpPr>
          <p:nvPr/>
        </p:nvSpPr>
        <p:spPr bwMode="auto">
          <a:xfrm>
            <a:off x="0" y="3143248"/>
            <a:ext cx="12192000" cy="28007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80975" algn="l"/>
              </a:tabLst>
            </a:pPr>
            <a:r>
              <a:rPr kumimoji="0" lang="de-DE" sz="44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14)Das ist ein roter Bus. 15)Das ist eine rote Lampe. 16)Das ist ein brauner Schrank. 17)Das ist ein helles Fenster. 18)Das ist eine blaue Bank. 19)Das ist ein guter Wolf.</a:t>
            </a:r>
            <a:endParaRPr kumimoji="0" lang="de-DE" sz="4400" b="1"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p:cNvSpPr txBox="1">
            <a:spLocks noChangeArrowheads="1"/>
          </p:cNvSpPr>
          <p:nvPr/>
        </p:nvSpPr>
        <p:spPr bwMode="auto">
          <a:xfrm>
            <a:off x="238084" y="785794"/>
            <a:ext cx="7500990" cy="1015663"/>
          </a:xfrm>
          <a:prstGeom prst="rect">
            <a:avLst/>
          </a:prstGeom>
          <a:noFill/>
          <a:ln w="9525">
            <a:noFill/>
            <a:miter lim="800000"/>
            <a:headEnd/>
            <a:tailEnd/>
          </a:ln>
        </p:spPr>
        <p:txBody>
          <a:bodyPr wrap="square">
            <a:spAutoFit/>
          </a:bodyPr>
          <a:lstStyle/>
          <a:p>
            <a:pPr algn="just"/>
            <a:r>
              <a:rPr lang="ru-RU" sz="6000" b="1" i="1" dirty="0" smtClean="0"/>
              <a:t>стар</a:t>
            </a:r>
            <a:r>
              <a:rPr lang="ru-RU" sz="6000" b="1" i="1" u="sng" dirty="0" smtClean="0"/>
              <a:t>ый</a:t>
            </a:r>
            <a:r>
              <a:rPr lang="ru-RU" sz="6000" b="1" i="1" dirty="0" smtClean="0"/>
              <a:t> мужчина</a:t>
            </a:r>
          </a:p>
        </p:txBody>
      </p:sp>
      <p:sp>
        <p:nvSpPr>
          <p:cNvPr id="4" name="TextBox 4"/>
          <p:cNvSpPr txBox="1">
            <a:spLocks noChangeArrowheads="1"/>
          </p:cNvSpPr>
          <p:nvPr/>
        </p:nvSpPr>
        <p:spPr bwMode="auto">
          <a:xfrm>
            <a:off x="238084" y="1785926"/>
            <a:ext cx="7500990" cy="1015663"/>
          </a:xfrm>
          <a:prstGeom prst="rect">
            <a:avLst/>
          </a:prstGeom>
          <a:noFill/>
          <a:ln w="9525">
            <a:noFill/>
            <a:miter lim="800000"/>
            <a:headEnd/>
            <a:tailEnd/>
          </a:ln>
        </p:spPr>
        <p:txBody>
          <a:bodyPr wrap="square">
            <a:spAutoFit/>
          </a:bodyPr>
          <a:lstStyle/>
          <a:p>
            <a:pPr algn="just"/>
            <a:r>
              <a:rPr lang="ru-RU" sz="6000" b="1" i="1" dirty="0" smtClean="0"/>
              <a:t>стар</a:t>
            </a:r>
            <a:r>
              <a:rPr lang="ru-RU" sz="6000" b="1" i="1" u="sng" dirty="0" smtClean="0"/>
              <a:t>ая</a:t>
            </a:r>
            <a:r>
              <a:rPr lang="ru-RU" sz="6000" b="1" i="1" dirty="0" smtClean="0"/>
              <a:t> женщина</a:t>
            </a:r>
          </a:p>
        </p:txBody>
      </p:sp>
      <p:sp>
        <p:nvSpPr>
          <p:cNvPr id="5" name="TextBox 4"/>
          <p:cNvSpPr txBox="1">
            <a:spLocks noChangeArrowheads="1"/>
          </p:cNvSpPr>
          <p:nvPr/>
        </p:nvSpPr>
        <p:spPr bwMode="auto">
          <a:xfrm>
            <a:off x="238084" y="2786058"/>
            <a:ext cx="7500990" cy="1015663"/>
          </a:xfrm>
          <a:prstGeom prst="rect">
            <a:avLst/>
          </a:prstGeom>
          <a:noFill/>
          <a:ln w="9525">
            <a:noFill/>
            <a:miter lim="800000"/>
            <a:headEnd/>
            <a:tailEnd/>
          </a:ln>
        </p:spPr>
        <p:txBody>
          <a:bodyPr wrap="square">
            <a:spAutoFit/>
          </a:bodyPr>
          <a:lstStyle/>
          <a:p>
            <a:pPr algn="just"/>
            <a:r>
              <a:rPr lang="ru-RU" sz="6000" b="1" i="1" dirty="0" smtClean="0"/>
              <a:t>стар</a:t>
            </a:r>
            <a:r>
              <a:rPr lang="ru-RU" sz="6000" b="1" i="1" u="sng" dirty="0" smtClean="0"/>
              <a:t>ое</a:t>
            </a:r>
            <a:r>
              <a:rPr lang="ru-RU" sz="6000" b="1" i="1" dirty="0" smtClean="0"/>
              <a:t> окно</a:t>
            </a:r>
          </a:p>
        </p:txBody>
      </p:sp>
      <p:sp>
        <p:nvSpPr>
          <p:cNvPr id="6" name="TextBox 4"/>
          <p:cNvSpPr txBox="1">
            <a:spLocks noChangeArrowheads="1"/>
          </p:cNvSpPr>
          <p:nvPr/>
        </p:nvSpPr>
        <p:spPr bwMode="auto">
          <a:xfrm>
            <a:off x="238084" y="3786190"/>
            <a:ext cx="7500990" cy="1015663"/>
          </a:xfrm>
          <a:prstGeom prst="rect">
            <a:avLst/>
          </a:prstGeom>
          <a:noFill/>
          <a:ln w="9525">
            <a:noFill/>
            <a:miter lim="800000"/>
            <a:headEnd/>
            <a:tailEnd/>
          </a:ln>
        </p:spPr>
        <p:txBody>
          <a:bodyPr wrap="square">
            <a:spAutoFit/>
          </a:bodyPr>
          <a:lstStyle/>
          <a:p>
            <a:pPr algn="just"/>
            <a:r>
              <a:rPr lang="ru-RU" sz="6000" b="1" i="1" dirty="0" smtClean="0"/>
              <a:t>стар</a:t>
            </a:r>
            <a:r>
              <a:rPr lang="ru-RU" sz="6000" b="1" i="1" u="sng" dirty="0" smtClean="0"/>
              <a:t>ые</a:t>
            </a:r>
            <a:r>
              <a:rPr lang="ru-RU" sz="6000" b="1" i="1" dirty="0" smtClean="0"/>
              <a:t> дома</a:t>
            </a:r>
          </a:p>
        </p:txBody>
      </p:sp>
      <p:sp>
        <p:nvSpPr>
          <p:cNvPr id="7" name="Овал 6"/>
          <p:cNvSpPr/>
          <p:nvPr/>
        </p:nvSpPr>
        <p:spPr>
          <a:xfrm>
            <a:off x="9382148" y="1071546"/>
            <a:ext cx="571504" cy="571504"/>
          </a:xfrm>
          <a:prstGeom prst="ellipse">
            <a:avLst/>
          </a:prstGeom>
          <a:solidFill>
            <a:srgbClr val="00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9382148" y="2143116"/>
            <a:ext cx="571504" cy="571504"/>
          </a:xfrm>
          <a:prstGeom prst="ellipse">
            <a:avLst/>
          </a:prstGeom>
          <a:solidFill>
            <a:srgbClr val="00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Овал 8"/>
          <p:cNvSpPr/>
          <p:nvPr/>
        </p:nvSpPr>
        <p:spPr>
          <a:xfrm>
            <a:off x="9453586" y="3143248"/>
            <a:ext cx="571504" cy="571504"/>
          </a:xfrm>
          <a:prstGeom prst="ellipse">
            <a:avLst/>
          </a:prstGeom>
          <a:solidFill>
            <a:srgbClr val="00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Овал 9"/>
          <p:cNvSpPr/>
          <p:nvPr/>
        </p:nvSpPr>
        <p:spPr>
          <a:xfrm>
            <a:off x="9453586" y="4071942"/>
            <a:ext cx="571504" cy="571504"/>
          </a:xfrm>
          <a:prstGeom prst="ellipse">
            <a:avLst/>
          </a:prstGeom>
          <a:solidFill>
            <a:srgbClr val="00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ein alter Mann.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eine alte Frau.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5" name="ein altes Fenster.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6" name="alte Häu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animBg="1"/>
      <p:bldP spid="8" grpId="0" animBg="1"/>
      <p:bldP spid="9"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негритёнок"/>
          <p:cNvPicPr>
            <a:picLocks noChangeAspect="1" noChangeArrowheads="1"/>
          </p:cNvPicPr>
          <p:nvPr/>
        </p:nvPicPr>
        <p:blipFill>
          <a:blip r:embed="rId3" cstate="print"/>
          <a:srcRect/>
          <a:stretch>
            <a:fillRect/>
          </a:stretch>
        </p:blipFill>
        <p:spPr bwMode="auto">
          <a:xfrm>
            <a:off x="142864" y="142852"/>
            <a:ext cx="1238228" cy="2476456"/>
          </a:xfrm>
          <a:prstGeom prst="rect">
            <a:avLst/>
          </a:prstGeom>
          <a:noFill/>
        </p:spPr>
      </p:pic>
      <p:pic>
        <p:nvPicPr>
          <p:cNvPr id="12293" name="Picture 5" descr="девочка-украинка--"/>
          <p:cNvPicPr>
            <a:picLocks noChangeAspect="1" noChangeArrowheads="1"/>
          </p:cNvPicPr>
          <p:nvPr/>
        </p:nvPicPr>
        <p:blipFill>
          <a:blip r:embed="rId4" cstate="print"/>
          <a:srcRect/>
          <a:stretch>
            <a:fillRect/>
          </a:stretch>
        </p:blipFill>
        <p:spPr bwMode="auto">
          <a:xfrm>
            <a:off x="1523968" y="214290"/>
            <a:ext cx="1571636" cy="2490124"/>
          </a:xfrm>
          <a:prstGeom prst="rect">
            <a:avLst/>
          </a:prstGeom>
          <a:noFill/>
        </p:spPr>
      </p:pic>
      <p:pic>
        <p:nvPicPr>
          <p:cNvPr id="12291" name="Picture 3" descr="из сказки 2 мальчика--"/>
          <p:cNvPicPr>
            <a:picLocks noChangeAspect="1" noChangeArrowheads="1"/>
          </p:cNvPicPr>
          <p:nvPr/>
        </p:nvPicPr>
        <p:blipFill>
          <a:blip r:embed="rId5" cstate="print"/>
          <a:srcRect/>
          <a:stretch>
            <a:fillRect/>
          </a:stretch>
        </p:blipFill>
        <p:spPr bwMode="auto">
          <a:xfrm>
            <a:off x="5453058" y="285728"/>
            <a:ext cx="1357322" cy="2435742"/>
          </a:xfrm>
          <a:prstGeom prst="rect">
            <a:avLst/>
          </a:prstGeom>
          <a:noFill/>
        </p:spPr>
      </p:pic>
      <p:pic>
        <p:nvPicPr>
          <p:cNvPr id="12290" name="Picture 2" descr="дед--"/>
          <p:cNvPicPr>
            <a:picLocks noChangeAspect="1" noChangeArrowheads="1"/>
          </p:cNvPicPr>
          <p:nvPr/>
        </p:nvPicPr>
        <p:blipFill>
          <a:blip r:embed="rId6" cstate="print"/>
          <a:srcRect/>
          <a:stretch>
            <a:fillRect/>
          </a:stretch>
        </p:blipFill>
        <p:spPr bwMode="auto">
          <a:xfrm>
            <a:off x="7239008" y="285728"/>
            <a:ext cx="2573885" cy="2286016"/>
          </a:xfrm>
          <a:prstGeom prst="rect">
            <a:avLst/>
          </a:prstGeom>
          <a:noFill/>
        </p:spPr>
      </p:pic>
      <p:pic>
        <p:nvPicPr>
          <p:cNvPr id="12289" name="Picture 1" descr="платье"/>
          <p:cNvPicPr>
            <a:picLocks noChangeAspect="1" noChangeArrowheads="1"/>
          </p:cNvPicPr>
          <p:nvPr/>
        </p:nvPicPr>
        <p:blipFill>
          <a:blip r:embed="rId7" cstate="print"/>
          <a:srcRect/>
          <a:stretch>
            <a:fillRect/>
          </a:stretch>
        </p:blipFill>
        <p:spPr bwMode="auto">
          <a:xfrm>
            <a:off x="9810776" y="214290"/>
            <a:ext cx="2143140" cy="2362949"/>
          </a:xfrm>
          <a:prstGeom prst="rect">
            <a:avLst/>
          </a:prstGeom>
          <a:noFill/>
        </p:spPr>
      </p:pic>
      <p:sp>
        <p:nvSpPr>
          <p:cNvPr id="12295" name="Rectangle 7"/>
          <p:cNvSpPr>
            <a:spLocks noChangeArrowheads="1"/>
          </p:cNvSpPr>
          <p:nvPr/>
        </p:nvSpPr>
        <p:spPr bwMode="auto">
          <a:xfrm>
            <a:off x="0" y="2857496"/>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9" name="Рисунок 8" descr="umbrella03.png"/>
          <p:cNvPicPr>
            <a:picLocks noChangeAspect="1"/>
          </p:cNvPicPr>
          <p:nvPr/>
        </p:nvPicPr>
        <p:blipFill>
          <a:blip r:embed="rId8" cstate="print"/>
          <a:stretch>
            <a:fillRect/>
          </a:stretch>
        </p:blipFill>
        <p:spPr>
          <a:xfrm>
            <a:off x="3309918" y="357166"/>
            <a:ext cx="2024279" cy="2191971"/>
          </a:xfrm>
          <a:prstGeom prst="rect">
            <a:avLst/>
          </a:prstGeom>
        </p:spPr>
      </p:pic>
      <p:sp>
        <p:nvSpPr>
          <p:cNvPr id="12296" name="Rectangle 8"/>
          <p:cNvSpPr>
            <a:spLocks noChangeArrowheads="1"/>
          </p:cNvSpPr>
          <p:nvPr/>
        </p:nvSpPr>
        <p:spPr bwMode="auto">
          <a:xfrm>
            <a:off x="0" y="2714620"/>
            <a:ext cx="121920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80975" algn="l"/>
              </a:tabLst>
            </a:pPr>
            <a:r>
              <a:rPr kumimoji="0" lang="de-DE" sz="32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20         21              22             23                24                25</a:t>
            </a:r>
            <a:endParaRPr kumimoji="0" lang="de-DE" sz="3200" b="1" i="1" u="none" strike="noStrike" cap="none" normalizeH="0" baseline="0" dirty="0" smtClean="0">
              <a:ln>
                <a:noFill/>
              </a:ln>
              <a:solidFill>
                <a:schemeClr val="tx1"/>
              </a:solidFill>
              <a:effectLst/>
              <a:latin typeface="Arial" pitchFamily="34" charset="0"/>
              <a:cs typeface="Arial" pitchFamily="34" charset="0"/>
            </a:endParaRPr>
          </a:p>
        </p:txBody>
      </p:sp>
      <p:sp>
        <p:nvSpPr>
          <p:cNvPr id="12297" name="Rectangle 9"/>
          <p:cNvSpPr>
            <a:spLocks noChangeArrowheads="1"/>
          </p:cNvSpPr>
          <p:nvPr/>
        </p:nvSpPr>
        <p:spPr bwMode="auto">
          <a:xfrm>
            <a:off x="0" y="3380125"/>
            <a:ext cx="12192000"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80975" algn="l"/>
              </a:tabLst>
            </a:pPr>
            <a:r>
              <a:rPr kumimoji="0" lang="de-DE" sz="44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20)Das ist ein weißer Junge. 21)Das ist ein ukrainisches Mädchen. 22)Das ist ein blauer Regenschirm. 23)Das ist ein deutscher Junge. 24)Das ist ein junger Mann. 25)Das ist ein grünes Kleid.</a:t>
            </a:r>
            <a:endParaRPr kumimoji="0" lang="de-DE" sz="4400" b="1"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ChangeArrowheads="1"/>
          </p:cNvSpPr>
          <p:nvPr/>
        </p:nvSpPr>
        <p:spPr bwMode="auto">
          <a:xfrm>
            <a:off x="0" y="1714488"/>
            <a:ext cx="121920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80975" algn="l"/>
              </a:tabLst>
            </a:pPr>
            <a:r>
              <a:rPr kumimoji="0" lang="ru-RU" sz="3200" b="1" i="1" u="none" strike="noStrike" cap="none" normalizeH="0" baseline="0" dirty="0" smtClean="0">
                <a:ln>
                  <a:noFill/>
                </a:ln>
                <a:solidFill>
                  <a:srgbClr val="0000CC"/>
                </a:solidFill>
                <a:effectLst/>
                <a:ea typeface="Times New Roman" pitchFamily="18" charset="0"/>
                <a:cs typeface="Arial" pitchFamily="34" charset="0"/>
              </a:rPr>
              <a:t>Закрой правую колонку и переведи на русский язык, затем закрой левую колонку и переведи на немецкий язык:</a:t>
            </a:r>
            <a:endParaRPr kumimoji="0" lang="ru-RU" sz="3200" b="0" i="0" u="none" strike="noStrike" cap="none" normalizeH="0" baseline="0" dirty="0" smtClean="0">
              <a:ln>
                <a:noFill/>
              </a:ln>
              <a:solidFill>
                <a:srgbClr val="0000CC"/>
              </a:solidFill>
              <a:effectLst/>
              <a:cs typeface="Arial" pitchFamily="34" charset="0"/>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238084" y="285728"/>
          <a:ext cx="11953916" cy="5572164"/>
        </p:xfrm>
        <a:graphic>
          <a:graphicData uri="http://schemas.openxmlformats.org/drawingml/2006/table">
            <a:tbl>
              <a:tblPr/>
              <a:tblGrid>
                <a:gridCol w="6173196">
                  <a:extLst>
                    <a:ext uri="{9D8B030D-6E8A-4147-A177-3AD203B41FA5}">
                      <a16:colId xmlns:a16="http://schemas.microsoft.com/office/drawing/2014/main" xmlns="" val="20000"/>
                    </a:ext>
                  </a:extLst>
                </a:gridCol>
                <a:gridCol w="5780720">
                  <a:extLst>
                    <a:ext uri="{9D8B030D-6E8A-4147-A177-3AD203B41FA5}">
                      <a16:colId xmlns:a16="http://schemas.microsoft.com/office/drawing/2014/main" xmlns="" val="20001"/>
                    </a:ext>
                  </a:extLst>
                </a:gridCol>
              </a:tblGrid>
              <a:tr h="5572164">
                <a:tc>
                  <a:txBody>
                    <a:bodyPr/>
                    <a:lstStyle/>
                    <a:p>
                      <a:pPr hangingPunct="0">
                        <a:spcAft>
                          <a:spcPts val="0"/>
                        </a:spcAft>
                        <a:buFont typeface="Arial" pitchFamily="34" charset="0"/>
                        <a:buNone/>
                        <a:tabLst>
                          <a:tab pos="180340" algn="l"/>
                        </a:tabLst>
                      </a:pPr>
                      <a:r>
                        <a:rPr lang="de-DE" sz="4000" b="1" i="1" dirty="0" smtClean="0">
                          <a:solidFill>
                            <a:srgbClr val="000000"/>
                          </a:solidFill>
                          <a:latin typeface="Arial" pitchFamily="34" charset="0"/>
                          <a:ea typeface="Times New Roman"/>
                          <a:cs typeface="Arial" pitchFamily="34" charset="0"/>
                        </a:rPr>
                        <a:t>eine große Schule</a:t>
                      </a:r>
                      <a:endParaRPr lang="ru-RU" sz="4000" b="1" i="1" dirty="0" smtClean="0">
                        <a:latin typeface="Arial" pitchFamily="34" charset="0"/>
                        <a:ea typeface="Times New Roman"/>
                        <a:cs typeface="Arial" pitchFamily="34" charset="0"/>
                      </a:endParaRPr>
                    </a:p>
                    <a:p>
                      <a:pPr hangingPunct="0">
                        <a:spcAft>
                          <a:spcPts val="0"/>
                        </a:spcAft>
                        <a:buFont typeface="Arial" pitchFamily="34" charset="0"/>
                        <a:buNone/>
                        <a:tabLst>
                          <a:tab pos="180340" algn="l"/>
                        </a:tabLst>
                      </a:pPr>
                      <a:r>
                        <a:rPr lang="de-DE" sz="4000" b="1" i="1" dirty="0" smtClean="0">
                          <a:solidFill>
                            <a:srgbClr val="000000"/>
                          </a:solidFill>
                          <a:latin typeface="Arial" pitchFamily="34" charset="0"/>
                          <a:ea typeface="Times New Roman"/>
                          <a:cs typeface="Arial" pitchFamily="34" charset="0"/>
                        </a:rPr>
                        <a:t>ein alter Baum</a:t>
                      </a:r>
                      <a:endParaRPr lang="ru-RU" sz="4000" b="1" i="1" dirty="0" smtClean="0">
                        <a:latin typeface="Arial" pitchFamily="34" charset="0"/>
                        <a:ea typeface="Times New Roman"/>
                        <a:cs typeface="Arial" pitchFamily="34" charset="0"/>
                      </a:endParaRPr>
                    </a:p>
                    <a:p>
                      <a:pPr hangingPunct="0">
                        <a:spcAft>
                          <a:spcPts val="0"/>
                        </a:spcAft>
                        <a:buFont typeface="Arial" pitchFamily="34" charset="0"/>
                        <a:buNone/>
                        <a:tabLst>
                          <a:tab pos="180340" algn="l"/>
                        </a:tabLst>
                      </a:pPr>
                      <a:r>
                        <a:rPr lang="de-DE" sz="4000" b="1" i="1" dirty="0" smtClean="0">
                          <a:solidFill>
                            <a:srgbClr val="000000"/>
                          </a:solidFill>
                          <a:latin typeface="Arial" pitchFamily="34" charset="0"/>
                          <a:ea typeface="Times New Roman"/>
                          <a:cs typeface="Arial" pitchFamily="34" charset="0"/>
                        </a:rPr>
                        <a:t>eine neue Straße</a:t>
                      </a:r>
                      <a:endParaRPr lang="ru-RU" sz="4000" b="1" i="1" dirty="0" smtClean="0">
                        <a:latin typeface="Arial" pitchFamily="34" charset="0"/>
                        <a:ea typeface="Times New Roman"/>
                        <a:cs typeface="Arial" pitchFamily="34" charset="0"/>
                      </a:endParaRPr>
                    </a:p>
                    <a:p>
                      <a:pPr hangingPunct="0">
                        <a:spcAft>
                          <a:spcPts val="0"/>
                        </a:spcAft>
                        <a:buFont typeface="Arial" pitchFamily="34" charset="0"/>
                        <a:buNone/>
                        <a:tabLst>
                          <a:tab pos="180340" algn="l"/>
                        </a:tabLst>
                      </a:pPr>
                      <a:r>
                        <a:rPr lang="de-DE" sz="4000" b="1" i="1" dirty="0" smtClean="0">
                          <a:solidFill>
                            <a:srgbClr val="000000"/>
                          </a:solidFill>
                          <a:latin typeface="Arial" pitchFamily="34" charset="0"/>
                          <a:ea typeface="Times New Roman"/>
                          <a:cs typeface="Arial" pitchFamily="34" charset="0"/>
                        </a:rPr>
                        <a:t>eine kleine Tasche</a:t>
                      </a:r>
                      <a:endParaRPr lang="ru-RU" sz="4000" b="1" i="1" dirty="0" smtClean="0">
                        <a:latin typeface="Arial" pitchFamily="34" charset="0"/>
                        <a:ea typeface="Times New Roman"/>
                        <a:cs typeface="Arial" pitchFamily="34" charset="0"/>
                      </a:endParaRPr>
                    </a:p>
                    <a:p>
                      <a:pPr hangingPunct="0">
                        <a:spcAft>
                          <a:spcPts val="0"/>
                        </a:spcAft>
                        <a:buFont typeface="Arial" pitchFamily="34" charset="0"/>
                        <a:buNone/>
                        <a:tabLst>
                          <a:tab pos="180340" algn="l"/>
                        </a:tabLst>
                      </a:pPr>
                      <a:r>
                        <a:rPr lang="de-DE" sz="4000" b="1" i="1" dirty="0" smtClean="0">
                          <a:solidFill>
                            <a:srgbClr val="000000"/>
                          </a:solidFill>
                          <a:latin typeface="Arial" pitchFamily="34" charset="0"/>
                          <a:ea typeface="Times New Roman"/>
                          <a:cs typeface="Arial" pitchFamily="34" charset="0"/>
                        </a:rPr>
                        <a:t>eine weiße Wand</a:t>
                      </a:r>
                      <a:endParaRPr lang="ru-RU" sz="4000" b="1" i="1" dirty="0" smtClean="0">
                        <a:latin typeface="Arial" pitchFamily="34" charset="0"/>
                        <a:ea typeface="Times New Roman"/>
                        <a:cs typeface="Arial" pitchFamily="34" charset="0"/>
                      </a:endParaRPr>
                    </a:p>
                    <a:p>
                      <a:pPr hangingPunct="0">
                        <a:spcAft>
                          <a:spcPts val="0"/>
                        </a:spcAft>
                        <a:buFont typeface="Arial" pitchFamily="34" charset="0"/>
                        <a:buNone/>
                        <a:tabLst>
                          <a:tab pos="180340" algn="l"/>
                        </a:tabLst>
                      </a:pPr>
                      <a:r>
                        <a:rPr lang="de-DE" sz="4000" b="1" i="1" dirty="0" smtClean="0">
                          <a:solidFill>
                            <a:srgbClr val="000000"/>
                          </a:solidFill>
                          <a:latin typeface="Arial" pitchFamily="34" charset="0"/>
                          <a:ea typeface="Times New Roman"/>
                          <a:cs typeface="Arial" pitchFamily="34" charset="0"/>
                        </a:rPr>
                        <a:t>eine schöne Blume</a:t>
                      </a:r>
                      <a:endParaRPr lang="ru-RU" sz="4000" b="1" i="1" dirty="0" smtClean="0">
                        <a:latin typeface="Arial" pitchFamily="34" charset="0"/>
                        <a:ea typeface="Times New Roman"/>
                        <a:cs typeface="Arial" pitchFamily="34" charset="0"/>
                      </a:endParaRPr>
                    </a:p>
                    <a:p>
                      <a:pPr hangingPunct="0">
                        <a:spcAft>
                          <a:spcPts val="0"/>
                        </a:spcAft>
                        <a:buFont typeface="Arial" pitchFamily="34" charset="0"/>
                        <a:buNone/>
                        <a:tabLst>
                          <a:tab pos="180340" algn="l"/>
                        </a:tabLst>
                      </a:pPr>
                      <a:r>
                        <a:rPr lang="de-DE" sz="4000" b="1" i="1" dirty="0" smtClean="0">
                          <a:solidFill>
                            <a:srgbClr val="000000"/>
                          </a:solidFill>
                          <a:latin typeface="Arial" pitchFamily="34" charset="0"/>
                          <a:ea typeface="Times New Roman"/>
                          <a:cs typeface="Arial" pitchFamily="34" charset="0"/>
                        </a:rPr>
                        <a:t>ein kleines Mädchen</a:t>
                      </a:r>
                      <a:endParaRPr lang="ru-RU" sz="4000" b="1" i="1" dirty="0" smtClean="0">
                        <a:latin typeface="Arial" pitchFamily="34" charset="0"/>
                        <a:ea typeface="Times New Roman"/>
                        <a:cs typeface="Arial" pitchFamily="34" charset="0"/>
                      </a:endParaRPr>
                    </a:p>
                    <a:p>
                      <a:pPr hangingPunct="0">
                        <a:spcAft>
                          <a:spcPts val="0"/>
                        </a:spcAft>
                        <a:buFont typeface="Arial" pitchFamily="34" charset="0"/>
                        <a:buNone/>
                        <a:tabLst>
                          <a:tab pos="180340" algn="l"/>
                        </a:tabLst>
                      </a:pPr>
                      <a:r>
                        <a:rPr lang="de-DE" sz="4000" b="1" i="1" dirty="0" smtClean="0">
                          <a:solidFill>
                            <a:srgbClr val="000000"/>
                          </a:solidFill>
                          <a:latin typeface="Arial" pitchFamily="34" charset="0"/>
                          <a:ea typeface="Times New Roman"/>
                          <a:cs typeface="Arial" pitchFamily="34" charset="0"/>
                        </a:rPr>
                        <a:t>ein strenger Lehrer</a:t>
                      </a:r>
                      <a:endParaRPr lang="ru-RU" sz="4000" b="1" i="1" dirty="0" smtClean="0">
                        <a:latin typeface="Arial" pitchFamily="34" charset="0"/>
                        <a:ea typeface="Times New Roman"/>
                        <a:cs typeface="Arial" pitchFamily="34" charset="0"/>
                      </a:endParaRPr>
                    </a:p>
                    <a:p>
                      <a:pPr hangingPunct="0">
                        <a:spcAft>
                          <a:spcPts val="0"/>
                        </a:spcAft>
                        <a:buFont typeface="Arial" pitchFamily="34" charset="0"/>
                        <a:buNone/>
                        <a:tabLst>
                          <a:tab pos="180340" algn="l"/>
                        </a:tabLst>
                      </a:pPr>
                      <a:r>
                        <a:rPr lang="de-DE" sz="4000" b="1" i="1" dirty="0" smtClean="0">
                          <a:solidFill>
                            <a:srgbClr val="000000"/>
                          </a:solidFill>
                          <a:latin typeface="Arial" pitchFamily="34" charset="0"/>
                          <a:ea typeface="Times New Roman"/>
                          <a:cs typeface="Arial" pitchFamily="34" charset="0"/>
                        </a:rPr>
                        <a:t>ein altes</a:t>
                      </a:r>
                      <a:r>
                        <a:rPr lang="de-DE" sz="4000" b="1" i="1" baseline="0" dirty="0" smtClean="0">
                          <a:solidFill>
                            <a:srgbClr val="000000"/>
                          </a:solidFill>
                          <a:latin typeface="Arial" pitchFamily="34" charset="0"/>
                          <a:ea typeface="Times New Roman"/>
                          <a:cs typeface="Arial" pitchFamily="34" charset="0"/>
                        </a:rPr>
                        <a:t> Bett</a:t>
                      </a:r>
                      <a:endParaRPr lang="ru-RU" sz="4000" b="1" i="1" dirty="0">
                        <a:latin typeface="Arial" pitchFamily="34" charset="0"/>
                        <a:ea typeface="Times New Roman"/>
                        <a:cs typeface="Arial" pitchFamily="34" charset="0"/>
                      </a:endParaRPr>
                    </a:p>
                  </a:txBody>
                  <a:tcPr marL="35919" marR="35919"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hangingPunct="0">
                        <a:spcAft>
                          <a:spcPts val="0"/>
                        </a:spcAft>
                        <a:buFont typeface="Arial" pitchFamily="34" charset="0"/>
                        <a:buNone/>
                        <a:tabLst>
                          <a:tab pos="180340" algn="l"/>
                        </a:tabLst>
                      </a:pPr>
                      <a:r>
                        <a:rPr lang="ru-RU" sz="4000" b="1" i="1" dirty="0">
                          <a:latin typeface="Arial" pitchFamily="34" charset="0"/>
                          <a:ea typeface="Times New Roman"/>
                          <a:cs typeface="Arial" pitchFamily="34" charset="0"/>
                        </a:rPr>
                        <a:t>большая школа</a:t>
                      </a:r>
                    </a:p>
                    <a:p>
                      <a:pPr hangingPunct="0">
                        <a:spcAft>
                          <a:spcPts val="0"/>
                        </a:spcAft>
                        <a:buFont typeface="Arial" pitchFamily="34" charset="0"/>
                        <a:buNone/>
                        <a:tabLst>
                          <a:tab pos="180340" algn="l"/>
                        </a:tabLst>
                      </a:pPr>
                      <a:r>
                        <a:rPr lang="ru-RU" sz="4000" b="1" i="1" dirty="0" smtClean="0">
                          <a:latin typeface="Arial" pitchFamily="34" charset="0"/>
                          <a:ea typeface="Times New Roman"/>
                          <a:cs typeface="Arial" pitchFamily="34" charset="0"/>
                        </a:rPr>
                        <a:t>старое дерево</a:t>
                      </a:r>
                      <a:endParaRPr lang="ru-RU" sz="4000" b="1" i="1" dirty="0">
                        <a:latin typeface="Arial" pitchFamily="34" charset="0"/>
                        <a:ea typeface="Times New Roman"/>
                        <a:cs typeface="Arial" pitchFamily="34" charset="0"/>
                      </a:endParaRPr>
                    </a:p>
                    <a:p>
                      <a:pPr hangingPunct="0">
                        <a:spcAft>
                          <a:spcPts val="0"/>
                        </a:spcAft>
                        <a:buFont typeface="Arial" pitchFamily="34" charset="0"/>
                        <a:buNone/>
                        <a:tabLst>
                          <a:tab pos="180340" algn="l"/>
                        </a:tabLst>
                      </a:pPr>
                      <a:r>
                        <a:rPr lang="ru-RU" sz="4000" b="1" i="1" dirty="0" smtClean="0">
                          <a:latin typeface="Arial" pitchFamily="34" charset="0"/>
                          <a:ea typeface="Times New Roman"/>
                          <a:cs typeface="Arial" pitchFamily="34" charset="0"/>
                        </a:rPr>
                        <a:t>новая </a:t>
                      </a:r>
                      <a:r>
                        <a:rPr lang="ru-RU" sz="4000" b="1" i="1" dirty="0">
                          <a:latin typeface="Arial" pitchFamily="34" charset="0"/>
                          <a:ea typeface="Times New Roman"/>
                          <a:cs typeface="Arial" pitchFamily="34" charset="0"/>
                        </a:rPr>
                        <a:t>улица</a:t>
                      </a:r>
                    </a:p>
                    <a:p>
                      <a:pPr hangingPunct="0">
                        <a:spcAft>
                          <a:spcPts val="0"/>
                        </a:spcAft>
                        <a:buFont typeface="Arial" pitchFamily="34" charset="0"/>
                        <a:buNone/>
                        <a:tabLst>
                          <a:tab pos="180340" algn="l"/>
                        </a:tabLst>
                      </a:pPr>
                      <a:r>
                        <a:rPr lang="ru-RU" sz="4000" b="1" i="1" dirty="0">
                          <a:latin typeface="Arial" pitchFamily="34" charset="0"/>
                          <a:ea typeface="Times New Roman"/>
                          <a:cs typeface="Arial" pitchFamily="34" charset="0"/>
                        </a:rPr>
                        <a:t>маленькая сумка</a:t>
                      </a:r>
                    </a:p>
                    <a:p>
                      <a:pPr hangingPunct="0">
                        <a:spcAft>
                          <a:spcPts val="0"/>
                        </a:spcAft>
                        <a:buFont typeface="Arial" pitchFamily="34" charset="0"/>
                        <a:buNone/>
                        <a:tabLst>
                          <a:tab pos="180340" algn="l"/>
                        </a:tabLst>
                      </a:pPr>
                      <a:r>
                        <a:rPr lang="ru-RU" sz="4000" b="1" i="1" dirty="0">
                          <a:latin typeface="Arial" pitchFamily="34" charset="0"/>
                          <a:ea typeface="Times New Roman"/>
                          <a:cs typeface="Arial" pitchFamily="34" charset="0"/>
                        </a:rPr>
                        <a:t>белая стена</a:t>
                      </a:r>
                    </a:p>
                    <a:p>
                      <a:pPr hangingPunct="0">
                        <a:spcAft>
                          <a:spcPts val="0"/>
                        </a:spcAft>
                        <a:buFont typeface="Arial" pitchFamily="34" charset="0"/>
                        <a:buNone/>
                        <a:tabLst>
                          <a:tab pos="180340" algn="l"/>
                        </a:tabLst>
                      </a:pPr>
                      <a:r>
                        <a:rPr lang="ru-RU" sz="4000" b="1" i="1" dirty="0">
                          <a:latin typeface="Arial" pitchFamily="34" charset="0"/>
                          <a:ea typeface="Times New Roman"/>
                          <a:cs typeface="Arial" pitchFamily="34" charset="0"/>
                        </a:rPr>
                        <a:t>красивый цветок</a:t>
                      </a:r>
                    </a:p>
                    <a:p>
                      <a:pPr hangingPunct="0">
                        <a:spcAft>
                          <a:spcPts val="0"/>
                        </a:spcAft>
                        <a:buFont typeface="Arial" pitchFamily="34" charset="0"/>
                        <a:buNone/>
                        <a:tabLst>
                          <a:tab pos="180340" algn="l"/>
                        </a:tabLst>
                      </a:pPr>
                      <a:r>
                        <a:rPr lang="ru-RU" sz="4000" b="1" i="1" dirty="0" smtClean="0">
                          <a:latin typeface="Arial" pitchFamily="34" charset="0"/>
                          <a:ea typeface="Times New Roman"/>
                          <a:cs typeface="Arial" pitchFamily="34" charset="0"/>
                        </a:rPr>
                        <a:t>маленькая девочка</a:t>
                      </a:r>
                    </a:p>
                    <a:p>
                      <a:pPr hangingPunct="0">
                        <a:spcAft>
                          <a:spcPts val="0"/>
                        </a:spcAft>
                        <a:buFont typeface="Arial" pitchFamily="34" charset="0"/>
                        <a:buNone/>
                        <a:tabLst>
                          <a:tab pos="180340" algn="l"/>
                        </a:tabLst>
                      </a:pPr>
                      <a:r>
                        <a:rPr lang="ru-RU" sz="4000" b="1" i="1" noProof="0" dirty="0" smtClean="0">
                          <a:latin typeface="Arial" pitchFamily="34" charset="0"/>
                          <a:ea typeface="Times New Roman"/>
                          <a:cs typeface="Arial" pitchFamily="34" charset="0"/>
                        </a:rPr>
                        <a:t>строгий </a:t>
                      </a:r>
                      <a:r>
                        <a:rPr lang="ru-RU" sz="4000" b="1" i="1" dirty="0" smtClean="0">
                          <a:latin typeface="Arial" pitchFamily="34" charset="0"/>
                          <a:ea typeface="Times New Roman"/>
                          <a:cs typeface="Arial" pitchFamily="34" charset="0"/>
                        </a:rPr>
                        <a:t>учитель</a:t>
                      </a:r>
                      <a:endParaRPr lang="ru-RU" sz="4000" b="1" i="1" dirty="0">
                        <a:latin typeface="Arial" pitchFamily="34" charset="0"/>
                        <a:ea typeface="Times New Roman"/>
                        <a:cs typeface="Arial" pitchFamily="34" charset="0"/>
                      </a:endParaRPr>
                    </a:p>
                    <a:p>
                      <a:pPr hangingPunct="0">
                        <a:spcAft>
                          <a:spcPts val="0"/>
                        </a:spcAft>
                        <a:buFont typeface="Arial" pitchFamily="34" charset="0"/>
                        <a:buNone/>
                        <a:tabLst>
                          <a:tab pos="180340" algn="l"/>
                        </a:tabLst>
                      </a:pPr>
                      <a:r>
                        <a:rPr lang="ru-RU" sz="4000" b="1" i="1" dirty="0" smtClean="0">
                          <a:latin typeface="Arial" pitchFamily="34" charset="0"/>
                          <a:ea typeface="Times New Roman"/>
                          <a:cs typeface="Arial" pitchFamily="34" charset="0"/>
                        </a:rPr>
                        <a:t>старая кровать</a:t>
                      </a:r>
                      <a:endParaRPr lang="ru-RU" sz="4000" b="1" i="1" dirty="0">
                        <a:latin typeface="Arial" pitchFamily="34" charset="0"/>
                        <a:ea typeface="Times New Roman"/>
                        <a:cs typeface="Arial" pitchFamily="34" charset="0"/>
                      </a:endParaRPr>
                    </a:p>
                  </a:txBody>
                  <a:tcPr marL="35919" marR="3591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bl>
          </a:graphicData>
        </a:graphic>
      </p:graphicFrame>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5453058" cy="707886"/>
          </a:xfrm>
          <a:prstGeom prst="rect">
            <a:avLst/>
          </a:prstGeom>
        </p:spPr>
        <p:txBody>
          <a:bodyPr wrap="square">
            <a:spAutoFit/>
          </a:bodyPr>
          <a:lstStyle/>
          <a:p>
            <a:pPr>
              <a:spcAft>
                <a:spcPts val="0"/>
              </a:spcAft>
              <a:tabLst>
                <a:tab pos="180340" algn="l"/>
              </a:tabLst>
            </a:pPr>
            <a:r>
              <a:rPr lang="de-DE" sz="4000" b="1" i="1" dirty="0" smtClean="0">
                <a:solidFill>
                  <a:srgbClr val="008000"/>
                </a:solidFill>
                <a:ea typeface="Times New Roman"/>
                <a:cs typeface="Arial" pitchFamily="34" charset="0"/>
              </a:rPr>
              <a:t>eine große Schule</a:t>
            </a:r>
            <a:endParaRPr lang="ru-RU" sz="4000" b="1" i="1" dirty="0">
              <a:solidFill>
                <a:srgbClr val="008000"/>
              </a:solidFill>
              <a:ea typeface="Times New Roman"/>
              <a:cs typeface="Arial" pitchFamily="34" charset="0"/>
            </a:endParaRPr>
          </a:p>
        </p:txBody>
      </p:sp>
      <p:sp>
        <p:nvSpPr>
          <p:cNvPr id="4" name="Прямоугольник 3"/>
          <p:cNvSpPr/>
          <p:nvPr/>
        </p:nvSpPr>
        <p:spPr>
          <a:xfrm>
            <a:off x="0" y="642918"/>
            <a:ext cx="5453058" cy="707886"/>
          </a:xfrm>
          <a:prstGeom prst="rect">
            <a:avLst/>
          </a:prstGeom>
        </p:spPr>
        <p:txBody>
          <a:bodyPr wrap="square">
            <a:spAutoFit/>
          </a:bodyPr>
          <a:lstStyle/>
          <a:p>
            <a:pPr>
              <a:spcAft>
                <a:spcPts val="0"/>
              </a:spcAft>
              <a:tabLst>
                <a:tab pos="180340" algn="l"/>
              </a:tabLst>
            </a:pPr>
            <a:r>
              <a:rPr lang="de-DE" sz="4000" b="1" i="1" dirty="0" smtClean="0">
                <a:solidFill>
                  <a:srgbClr val="008000"/>
                </a:solidFill>
                <a:ea typeface="Times New Roman"/>
                <a:cs typeface="Arial" pitchFamily="34" charset="0"/>
              </a:rPr>
              <a:t>ein alter Baum</a:t>
            </a:r>
            <a:endParaRPr lang="ru-RU" sz="4000" b="1" i="1" dirty="0">
              <a:solidFill>
                <a:srgbClr val="008000"/>
              </a:solidFill>
              <a:ea typeface="Times New Roman"/>
              <a:cs typeface="Arial" pitchFamily="34" charset="0"/>
            </a:endParaRPr>
          </a:p>
        </p:txBody>
      </p:sp>
      <p:sp>
        <p:nvSpPr>
          <p:cNvPr id="5" name="Прямоугольник 4"/>
          <p:cNvSpPr/>
          <p:nvPr/>
        </p:nvSpPr>
        <p:spPr>
          <a:xfrm>
            <a:off x="0" y="1214422"/>
            <a:ext cx="5453058" cy="707886"/>
          </a:xfrm>
          <a:prstGeom prst="rect">
            <a:avLst/>
          </a:prstGeom>
        </p:spPr>
        <p:txBody>
          <a:bodyPr wrap="square">
            <a:spAutoFit/>
          </a:bodyPr>
          <a:lstStyle/>
          <a:p>
            <a:pPr>
              <a:spcAft>
                <a:spcPts val="0"/>
              </a:spcAft>
              <a:tabLst>
                <a:tab pos="180340" algn="l"/>
              </a:tabLst>
            </a:pPr>
            <a:r>
              <a:rPr lang="de-DE" sz="4000" b="1" i="1" dirty="0" smtClean="0">
                <a:solidFill>
                  <a:srgbClr val="008000"/>
                </a:solidFill>
                <a:ea typeface="Times New Roman"/>
                <a:cs typeface="Arial" pitchFamily="34" charset="0"/>
              </a:rPr>
              <a:t>eine neue Straße</a:t>
            </a:r>
            <a:endParaRPr lang="ru-RU" sz="4000" b="1" i="1" dirty="0">
              <a:solidFill>
                <a:srgbClr val="008000"/>
              </a:solidFill>
              <a:ea typeface="Times New Roman"/>
              <a:cs typeface="Arial" pitchFamily="34" charset="0"/>
            </a:endParaRPr>
          </a:p>
        </p:txBody>
      </p:sp>
      <p:sp>
        <p:nvSpPr>
          <p:cNvPr id="6" name="Прямоугольник 5"/>
          <p:cNvSpPr/>
          <p:nvPr/>
        </p:nvSpPr>
        <p:spPr>
          <a:xfrm>
            <a:off x="0" y="1857364"/>
            <a:ext cx="5453058" cy="707886"/>
          </a:xfrm>
          <a:prstGeom prst="rect">
            <a:avLst/>
          </a:prstGeom>
        </p:spPr>
        <p:txBody>
          <a:bodyPr wrap="square">
            <a:spAutoFit/>
          </a:bodyPr>
          <a:lstStyle/>
          <a:p>
            <a:pPr>
              <a:spcAft>
                <a:spcPts val="0"/>
              </a:spcAft>
              <a:tabLst>
                <a:tab pos="180340" algn="l"/>
              </a:tabLst>
            </a:pPr>
            <a:r>
              <a:rPr lang="de-DE" sz="4000" b="1" i="1" dirty="0" smtClean="0">
                <a:solidFill>
                  <a:srgbClr val="008000"/>
                </a:solidFill>
                <a:ea typeface="Times New Roman"/>
                <a:cs typeface="Arial" pitchFamily="34" charset="0"/>
              </a:rPr>
              <a:t>eine kleine Tasche</a:t>
            </a:r>
            <a:endParaRPr lang="ru-RU" sz="4000" b="1" i="1" dirty="0">
              <a:solidFill>
                <a:srgbClr val="008000"/>
              </a:solidFill>
              <a:ea typeface="Times New Roman"/>
              <a:cs typeface="Arial" pitchFamily="34" charset="0"/>
            </a:endParaRPr>
          </a:p>
        </p:txBody>
      </p:sp>
      <p:sp>
        <p:nvSpPr>
          <p:cNvPr id="7" name="Прямоугольник 6"/>
          <p:cNvSpPr/>
          <p:nvPr/>
        </p:nvSpPr>
        <p:spPr>
          <a:xfrm>
            <a:off x="0" y="2571744"/>
            <a:ext cx="5453058" cy="707886"/>
          </a:xfrm>
          <a:prstGeom prst="rect">
            <a:avLst/>
          </a:prstGeom>
        </p:spPr>
        <p:txBody>
          <a:bodyPr wrap="square">
            <a:spAutoFit/>
          </a:bodyPr>
          <a:lstStyle/>
          <a:p>
            <a:pPr>
              <a:spcAft>
                <a:spcPts val="0"/>
              </a:spcAft>
              <a:tabLst>
                <a:tab pos="180340" algn="l"/>
              </a:tabLst>
            </a:pPr>
            <a:r>
              <a:rPr lang="de-DE" sz="4000" b="1" i="1" dirty="0" smtClean="0">
                <a:solidFill>
                  <a:srgbClr val="008000"/>
                </a:solidFill>
                <a:ea typeface="Times New Roman"/>
                <a:cs typeface="Arial" pitchFamily="34" charset="0"/>
              </a:rPr>
              <a:t>eine weiße Wand</a:t>
            </a:r>
            <a:endParaRPr lang="ru-RU" sz="4000" b="1" i="1" dirty="0">
              <a:solidFill>
                <a:srgbClr val="008000"/>
              </a:solidFill>
              <a:ea typeface="Times New Roman"/>
              <a:cs typeface="Arial" pitchFamily="34" charset="0"/>
            </a:endParaRPr>
          </a:p>
        </p:txBody>
      </p:sp>
      <p:sp>
        <p:nvSpPr>
          <p:cNvPr id="8" name="Прямоугольник 7"/>
          <p:cNvSpPr/>
          <p:nvPr/>
        </p:nvSpPr>
        <p:spPr>
          <a:xfrm>
            <a:off x="0" y="3214686"/>
            <a:ext cx="5453058" cy="707886"/>
          </a:xfrm>
          <a:prstGeom prst="rect">
            <a:avLst/>
          </a:prstGeom>
        </p:spPr>
        <p:txBody>
          <a:bodyPr wrap="square">
            <a:spAutoFit/>
          </a:bodyPr>
          <a:lstStyle/>
          <a:p>
            <a:pPr>
              <a:spcAft>
                <a:spcPts val="0"/>
              </a:spcAft>
              <a:tabLst>
                <a:tab pos="180340" algn="l"/>
              </a:tabLst>
            </a:pPr>
            <a:r>
              <a:rPr lang="de-DE" sz="4000" b="1" i="1" dirty="0" smtClean="0">
                <a:solidFill>
                  <a:srgbClr val="008000"/>
                </a:solidFill>
                <a:ea typeface="Times New Roman"/>
                <a:cs typeface="Arial" pitchFamily="34" charset="0"/>
              </a:rPr>
              <a:t>eine schöne Blume</a:t>
            </a:r>
            <a:endParaRPr lang="ru-RU" sz="4000" b="1" i="1" dirty="0">
              <a:solidFill>
                <a:srgbClr val="008000"/>
              </a:solidFill>
              <a:ea typeface="Times New Roman"/>
              <a:cs typeface="Arial" pitchFamily="34" charset="0"/>
            </a:endParaRPr>
          </a:p>
        </p:txBody>
      </p:sp>
      <p:sp>
        <p:nvSpPr>
          <p:cNvPr id="9" name="Прямоугольник 8"/>
          <p:cNvSpPr/>
          <p:nvPr/>
        </p:nvSpPr>
        <p:spPr>
          <a:xfrm>
            <a:off x="0" y="3857628"/>
            <a:ext cx="5453058" cy="707886"/>
          </a:xfrm>
          <a:prstGeom prst="rect">
            <a:avLst/>
          </a:prstGeom>
        </p:spPr>
        <p:txBody>
          <a:bodyPr wrap="square">
            <a:spAutoFit/>
          </a:bodyPr>
          <a:lstStyle/>
          <a:p>
            <a:pPr>
              <a:spcAft>
                <a:spcPts val="0"/>
              </a:spcAft>
              <a:tabLst>
                <a:tab pos="180340" algn="l"/>
              </a:tabLst>
            </a:pPr>
            <a:r>
              <a:rPr lang="de-DE" sz="4000" b="1" i="1" dirty="0" smtClean="0">
                <a:solidFill>
                  <a:srgbClr val="008000"/>
                </a:solidFill>
                <a:ea typeface="Times New Roman"/>
                <a:cs typeface="Arial" pitchFamily="34" charset="0"/>
              </a:rPr>
              <a:t>ein kleines Mädchen</a:t>
            </a:r>
            <a:endParaRPr lang="ru-RU" sz="4000" b="1" i="1" dirty="0">
              <a:solidFill>
                <a:srgbClr val="008000"/>
              </a:solidFill>
              <a:ea typeface="Times New Roman"/>
              <a:cs typeface="Arial" pitchFamily="34" charset="0"/>
            </a:endParaRPr>
          </a:p>
        </p:txBody>
      </p:sp>
      <p:sp>
        <p:nvSpPr>
          <p:cNvPr id="10" name="Прямоугольник 9"/>
          <p:cNvSpPr/>
          <p:nvPr/>
        </p:nvSpPr>
        <p:spPr>
          <a:xfrm>
            <a:off x="0" y="4572008"/>
            <a:ext cx="5453058" cy="707886"/>
          </a:xfrm>
          <a:prstGeom prst="rect">
            <a:avLst/>
          </a:prstGeom>
        </p:spPr>
        <p:txBody>
          <a:bodyPr wrap="square">
            <a:spAutoFit/>
          </a:bodyPr>
          <a:lstStyle/>
          <a:p>
            <a:pPr>
              <a:spcAft>
                <a:spcPts val="0"/>
              </a:spcAft>
              <a:tabLst>
                <a:tab pos="180340" algn="l"/>
              </a:tabLst>
            </a:pPr>
            <a:r>
              <a:rPr lang="de-DE" sz="4000" b="1" i="1" dirty="0" smtClean="0">
                <a:solidFill>
                  <a:srgbClr val="008000"/>
                </a:solidFill>
                <a:ea typeface="Times New Roman"/>
                <a:cs typeface="Arial" pitchFamily="34" charset="0"/>
              </a:rPr>
              <a:t>ein strenger Lehrer</a:t>
            </a:r>
            <a:endParaRPr lang="ru-RU" sz="4000" b="1" i="1" dirty="0">
              <a:solidFill>
                <a:srgbClr val="008000"/>
              </a:solidFill>
              <a:ea typeface="Times New Roman"/>
              <a:cs typeface="Arial" pitchFamily="34" charset="0"/>
            </a:endParaRPr>
          </a:p>
        </p:txBody>
      </p:sp>
      <p:sp>
        <p:nvSpPr>
          <p:cNvPr id="11" name="Прямоугольник 10"/>
          <p:cNvSpPr/>
          <p:nvPr/>
        </p:nvSpPr>
        <p:spPr>
          <a:xfrm>
            <a:off x="0" y="5214950"/>
            <a:ext cx="5453058" cy="707886"/>
          </a:xfrm>
          <a:prstGeom prst="rect">
            <a:avLst/>
          </a:prstGeom>
        </p:spPr>
        <p:txBody>
          <a:bodyPr wrap="square">
            <a:spAutoFit/>
          </a:bodyPr>
          <a:lstStyle/>
          <a:p>
            <a:pPr>
              <a:spcAft>
                <a:spcPts val="0"/>
              </a:spcAft>
              <a:tabLst>
                <a:tab pos="180340" algn="l"/>
              </a:tabLst>
            </a:pPr>
            <a:r>
              <a:rPr lang="de-DE" sz="4000" b="1" i="1" dirty="0" smtClean="0">
                <a:solidFill>
                  <a:srgbClr val="008000"/>
                </a:solidFill>
                <a:ea typeface="Times New Roman"/>
                <a:cs typeface="Arial" pitchFamily="34" charset="0"/>
              </a:rPr>
              <a:t>ein altes Bett</a:t>
            </a:r>
            <a:endParaRPr lang="ru-RU" sz="4000" b="1" i="1" dirty="0">
              <a:solidFill>
                <a:srgbClr val="008000"/>
              </a:solidFill>
              <a:ea typeface="Times New Roman"/>
              <a:cs typeface="Arial" pitchFamily="34" charset="0"/>
            </a:endParaRPr>
          </a:p>
        </p:txBody>
      </p:sp>
      <p:sp>
        <p:nvSpPr>
          <p:cNvPr id="12" name="Прямоугольник 11"/>
          <p:cNvSpPr/>
          <p:nvPr/>
        </p:nvSpPr>
        <p:spPr>
          <a:xfrm>
            <a:off x="6238876" y="0"/>
            <a:ext cx="5453058" cy="707886"/>
          </a:xfrm>
          <a:prstGeom prst="rect">
            <a:avLst/>
          </a:prstGeom>
        </p:spPr>
        <p:txBody>
          <a:bodyPr wrap="square">
            <a:spAutoFit/>
          </a:bodyPr>
          <a:lstStyle/>
          <a:p>
            <a:pPr>
              <a:spcAft>
                <a:spcPts val="0"/>
              </a:spcAft>
              <a:tabLst>
                <a:tab pos="180340" algn="l"/>
              </a:tabLst>
            </a:pPr>
            <a:r>
              <a:rPr lang="ru-RU" sz="4000" b="1" i="1" dirty="0" smtClean="0">
                <a:solidFill>
                  <a:srgbClr val="C00000"/>
                </a:solidFill>
                <a:ea typeface="Times New Roman"/>
                <a:cs typeface="Arial" pitchFamily="34" charset="0"/>
              </a:rPr>
              <a:t>большая школа</a:t>
            </a:r>
            <a:endParaRPr lang="ru-RU" sz="4000" b="1" i="1" dirty="0">
              <a:solidFill>
                <a:srgbClr val="C00000"/>
              </a:solidFill>
              <a:ea typeface="Times New Roman"/>
              <a:cs typeface="Arial" pitchFamily="34" charset="0"/>
            </a:endParaRPr>
          </a:p>
        </p:txBody>
      </p:sp>
      <p:sp>
        <p:nvSpPr>
          <p:cNvPr id="13" name="Прямоугольник 12"/>
          <p:cNvSpPr/>
          <p:nvPr/>
        </p:nvSpPr>
        <p:spPr>
          <a:xfrm>
            <a:off x="6238876" y="642918"/>
            <a:ext cx="5453058" cy="707886"/>
          </a:xfrm>
          <a:prstGeom prst="rect">
            <a:avLst/>
          </a:prstGeom>
        </p:spPr>
        <p:txBody>
          <a:bodyPr wrap="square">
            <a:spAutoFit/>
          </a:bodyPr>
          <a:lstStyle/>
          <a:p>
            <a:pPr>
              <a:spcAft>
                <a:spcPts val="0"/>
              </a:spcAft>
              <a:tabLst>
                <a:tab pos="180340" algn="l"/>
              </a:tabLst>
            </a:pPr>
            <a:r>
              <a:rPr lang="ru-RU" sz="4000" b="1" i="1" dirty="0" smtClean="0">
                <a:solidFill>
                  <a:srgbClr val="C00000"/>
                </a:solidFill>
                <a:ea typeface="Times New Roman"/>
                <a:cs typeface="Arial" pitchFamily="34" charset="0"/>
              </a:rPr>
              <a:t>старое дерево</a:t>
            </a:r>
            <a:endParaRPr lang="ru-RU" sz="4000" b="1" i="1" dirty="0">
              <a:solidFill>
                <a:srgbClr val="C00000"/>
              </a:solidFill>
              <a:ea typeface="Times New Roman"/>
              <a:cs typeface="Arial" pitchFamily="34" charset="0"/>
            </a:endParaRPr>
          </a:p>
        </p:txBody>
      </p:sp>
      <p:sp>
        <p:nvSpPr>
          <p:cNvPr id="14" name="Прямоугольник 13"/>
          <p:cNvSpPr/>
          <p:nvPr/>
        </p:nvSpPr>
        <p:spPr>
          <a:xfrm>
            <a:off x="6238876" y="1214422"/>
            <a:ext cx="5453058" cy="707886"/>
          </a:xfrm>
          <a:prstGeom prst="rect">
            <a:avLst/>
          </a:prstGeom>
        </p:spPr>
        <p:txBody>
          <a:bodyPr wrap="square">
            <a:spAutoFit/>
          </a:bodyPr>
          <a:lstStyle/>
          <a:p>
            <a:pPr>
              <a:spcAft>
                <a:spcPts val="0"/>
              </a:spcAft>
              <a:tabLst>
                <a:tab pos="180340" algn="l"/>
              </a:tabLst>
            </a:pPr>
            <a:r>
              <a:rPr lang="ru-RU" sz="4000" b="1" i="1" dirty="0" smtClean="0">
                <a:solidFill>
                  <a:srgbClr val="C00000"/>
                </a:solidFill>
                <a:ea typeface="Times New Roman"/>
                <a:cs typeface="Arial" pitchFamily="34" charset="0"/>
              </a:rPr>
              <a:t>новая улица</a:t>
            </a:r>
            <a:endParaRPr lang="ru-RU" sz="4000" b="1" i="1" dirty="0">
              <a:solidFill>
                <a:srgbClr val="C00000"/>
              </a:solidFill>
              <a:ea typeface="Times New Roman"/>
              <a:cs typeface="Arial" pitchFamily="34" charset="0"/>
            </a:endParaRPr>
          </a:p>
        </p:txBody>
      </p:sp>
      <p:sp>
        <p:nvSpPr>
          <p:cNvPr id="15" name="Прямоугольник 14"/>
          <p:cNvSpPr/>
          <p:nvPr/>
        </p:nvSpPr>
        <p:spPr>
          <a:xfrm>
            <a:off x="6238876" y="1857364"/>
            <a:ext cx="5453058" cy="707886"/>
          </a:xfrm>
          <a:prstGeom prst="rect">
            <a:avLst/>
          </a:prstGeom>
        </p:spPr>
        <p:txBody>
          <a:bodyPr wrap="square">
            <a:spAutoFit/>
          </a:bodyPr>
          <a:lstStyle/>
          <a:p>
            <a:pPr>
              <a:spcAft>
                <a:spcPts val="0"/>
              </a:spcAft>
              <a:tabLst>
                <a:tab pos="180340" algn="l"/>
              </a:tabLst>
            </a:pPr>
            <a:r>
              <a:rPr lang="ru-RU" sz="4000" b="1" i="1" dirty="0" smtClean="0">
                <a:solidFill>
                  <a:srgbClr val="C00000"/>
                </a:solidFill>
                <a:ea typeface="Times New Roman"/>
                <a:cs typeface="Arial" pitchFamily="34" charset="0"/>
              </a:rPr>
              <a:t>маленькая сумка</a:t>
            </a:r>
            <a:endParaRPr lang="ru-RU" sz="4000" b="1" i="1" dirty="0">
              <a:solidFill>
                <a:srgbClr val="C00000"/>
              </a:solidFill>
              <a:ea typeface="Times New Roman"/>
              <a:cs typeface="Arial" pitchFamily="34" charset="0"/>
            </a:endParaRPr>
          </a:p>
        </p:txBody>
      </p:sp>
      <p:sp>
        <p:nvSpPr>
          <p:cNvPr id="16" name="Прямоугольник 15"/>
          <p:cNvSpPr/>
          <p:nvPr/>
        </p:nvSpPr>
        <p:spPr>
          <a:xfrm>
            <a:off x="6238876" y="2571744"/>
            <a:ext cx="5453058" cy="707886"/>
          </a:xfrm>
          <a:prstGeom prst="rect">
            <a:avLst/>
          </a:prstGeom>
        </p:spPr>
        <p:txBody>
          <a:bodyPr wrap="square">
            <a:spAutoFit/>
          </a:bodyPr>
          <a:lstStyle/>
          <a:p>
            <a:pPr>
              <a:spcAft>
                <a:spcPts val="0"/>
              </a:spcAft>
              <a:tabLst>
                <a:tab pos="180340" algn="l"/>
              </a:tabLst>
            </a:pPr>
            <a:r>
              <a:rPr lang="ru-RU" sz="4000" b="1" i="1" dirty="0" smtClean="0">
                <a:solidFill>
                  <a:srgbClr val="C00000"/>
                </a:solidFill>
                <a:ea typeface="Times New Roman"/>
                <a:cs typeface="Arial" pitchFamily="34" charset="0"/>
              </a:rPr>
              <a:t>белая стена</a:t>
            </a:r>
            <a:endParaRPr lang="ru-RU" sz="4000" b="1" i="1" dirty="0">
              <a:solidFill>
                <a:srgbClr val="C00000"/>
              </a:solidFill>
              <a:ea typeface="Times New Roman"/>
              <a:cs typeface="Arial" pitchFamily="34" charset="0"/>
            </a:endParaRPr>
          </a:p>
        </p:txBody>
      </p:sp>
      <p:sp>
        <p:nvSpPr>
          <p:cNvPr id="17" name="Прямоугольник 16"/>
          <p:cNvSpPr/>
          <p:nvPr/>
        </p:nvSpPr>
        <p:spPr>
          <a:xfrm>
            <a:off x="6238876" y="3214686"/>
            <a:ext cx="5453058" cy="707886"/>
          </a:xfrm>
          <a:prstGeom prst="rect">
            <a:avLst/>
          </a:prstGeom>
        </p:spPr>
        <p:txBody>
          <a:bodyPr wrap="square">
            <a:spAutoFit/>
          </a:bodyPr>
          <a:lstStyle/>
          <a:p>
            <a:pPr>
              <a:spcAft>
                <a:spcPts val="0"/>
              </a:spcAft>
              <a:tabLst>
                <a:tab pos="180340" algn="l"/>
              </a:tabLst>
            </a:pPr>
            <a:r>
              <a:rPr lang="ru-RU" sz="4000" b="1" i="1" dirty="0" smtClean="0">
                <a:solidFill>
                  <a:srgbClr val="C00000"/>
                </a:solidFill>
                <a:ea typeface="Times New Roman"/>
                <a:cs typeface="Arial" pitchFamily="34" charset="0"/>
              </a:rPr>
              <a:t>красивый цветок</a:t>
            </a:r>
            <a:endParaRPr lang="ru-RU" sz="4000" b="1" i="1" dirty="0">
              <a:solidFill>
                <a:srgbClr val="C00000"/>
              </a:solidFill>
              <a:ea typeface="Times New Roman"/>
              <a:cs typeface="Arial" pitchFamily="34" charset="0"/>
            </a:endParaRPr>
          </a:p>
        </p:txBody>
      </p:sp>
      <p:sp>
        <p:nvSpPr>
          <p:cNvPr id="18" name="Прямоугольник 17"/>
          <p:cNvSpPr/>
          <p:nvPr/>
        </p:nvSpPr>
        <p:spPr>
          <a:xfrm>
            <a:off x="6238876" y="3857628"/>
            <a:ext cx="5453058" cy="707886"/>
          </a:xfrm>
          <a:prstGeom prst="rect">
            <a:avLst/>
          </a:prstGeom>
        </p:spPr>
        <p:txBody>
          <a:bodyPr wrap="square">
            <a:spAutoFit/>
          </a:bodyPr>
          <a:lstStyle/>
          <a:p>
            <a:pPr>
              <a:spcAft>
                <a:spcPts val="0"/>
              </a:spcAft>
              <a:tabLst>
                <a:tab pos="180340" algn="l"/>
              </a:tabLst>
            </a:pPr>
            <a:r>
              <a:rPr lang="ru-RU" sz="4000" b="1" i="1" dirty="0" smtClean="0">
                <a:solidFill>
                  <a:srgbClr val="C00000"/>
                </a:solidFill>
                <a:ea typeface="Times New Roman"/>
                <a:cs typeface="Arial" pitchFamily="34" charset="0"/>
              </a:rPr>
              <a:t>маленькая девочка</a:t>
            </a:r>
            <a:endParaRPr lang="ru-RU" sz="4000" b="1" i="1" dirty="0">
              <a:solidFill>
                <a:srgbClr val="C00000"/>
              </a:solidFill>
              <a:ea typeface="Times New Roman"/>
              <a:cs typeface="Arial" pitchFamily="34" charset="0"/>
            </a:endParaRPr>
          </a:p>
        </p:txBody>
      </p:sp>
      <p:sp>
        <p:nvSpPr>
          <p:cNvPr id="19" name="Прямоугольник 18"/>
          <p:cNvSpPr/>
          <p:nvPr/>
        </p:nvSpPr>
        <p:spPr>
          <a:xfrm>
            <a:off x="6238876" y="4572008"/>
            <a:ext cx="5453058" cy="707886"/>
          </a:xfrm>
          <a:prstGeom prst="rect">
            <a:avLst/>
          </a:prstGeom>
        </p:spPr>
        <p:txBody>
          <a:bodyPr wrap="square">
            <a:spAutoFit/>
          </a:bodyPr>
          <a:lstStyle/>
          <a:p>
            <a:pPr>
              <a:spcAft>
                <a:spcPts val="0"/>
              </a:spcAft>
              <a:tabLst>
                <a:tab pos="180340" algn="l"/>
              </a:tabLst>
            </a:pPr>
            <a:r>
              <a:rPr lang="ru-RU" sz="4000" b="1" i="1" dirty="0" smtClean="0">
                <a:solidFill>
                  <a:srgbClr val="C00000"/>
                </a:solidFill>
                <a:ea typeface="Times New Roman"/>
                <a:cs typeface="Arial" pitchFamily="34" charset="0"/>
              </a:rPr>
              <a:t>строгий учитель</a:t>
            </a:r>
            <a:endParaRPr lang="ru-RU" sz="4000" b="1" i="1" dirty="0">
              <a:solidFill>
                <a:srgbClr val="C00000"/>
              </a:solidFill>
              <a:ea typeface="Times New Roman"/>
              <a:cs typeface="Arial" pitchFamily="34" charset="0"/>
            </a:endParaRPr>
          </a:p>
        </p:txBody>
      </p:sp>
      <p:sp>
        <p:nvSpPr>
          <p:cNvPr id="20" name="Прямоугольник 19"/>
          <p:cNvSpPr/>
          <p:nvPr/>
        </p:nvSpPr>
        <p:spPr>
          <a:xfrm>
            <a:off x="6238876" y="5214950"/>
            <a:ext cx="5453058" cy="707886"/>
          </a:xfrm>
          <a:prstGeom prst="rect">
            <a:avLst/>
          </a:prstGeom>
        </p:spPr>
        <p:txBody>
          <a:bodyPr wrap="square">
            <a:spAutoFit/>
          </a:bodyPr>
          <a:lstStyle/>
          <a:p>
            <a:pPr>
              <a:spcAft>
                <a:spcPts val="0"/>
              </a:spcAft>
              <a:tabLst>
                <a:tab pos="180340" algn="l"/>
              </a:tabLst>
            </a:pPr>
            <a:r>
              <a:rPr lang="ru-RU" sz="4000" b="1" i="1" dirty="0" smtClean="0">
                <a:solidFill>
                  <a:srgbClr val="C00000"/>
                </a:solidFill>
                <a:ea typeface="Times New Roman"/>
                <a:cs typeface="Arial" pitchFamily="34" charset="0"/>
              </a:rPr>
              <a:t>старая кровать</a:t>
            </a:r>
            <a:endParaRPr lang="ru-RU" sz="4000" b="1" i="1" dirty="0">
              <a:solidFill>
                <a:srgbClr val="C00000"/>
              </a:solidFill>
              <a:ea typeface="Times New Roman"/>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eine große Schule.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ein alter Baum.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5" name="eine neue Straße.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6" name="eine kleine Tasche.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ppt_x"/>
                                          </p:val>
                                        </p:tav>
                                        <p:tav tm="100000">
                                          <p:val>
                                            <p:strVal val="#ppt_x"/>
                                          </p:val>
                                        </p:tav>
                                      </p:tavLst>
                                    </p:anim>
                                    <p:anim calcmode="lin" valueType="num">
                                      <p:cBhvr additive="base">
                                        <p:cTn id="5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7" name="eine weiße Wand.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 calcmode="lin" valueType="num">
                                      <p:cBhvr additive="base">
                                        <p:cTn id="67" dur="500" fill="hold"/>
                                        <p:tgtEl>
                                          <p:spTgt spid="8"/>
                                        </p:tgtEl>
                                        <p:attrNameLst>
                                          <p:attrName>ppt_x</p:attrName>
                                        </p:attrNameLst>
                                      </p:cBhvr>
                                      <p:tavLst>
                                        <p:tav tm="0">
                                          <p:val>
                                            <p:strVal val="#ppt_x"/>
                                          </p:val>
                                        </p:tav>
                                        <p:tav tm="100000">
                                          <p:val>
                                            <p:strVal val="#ppt_x"/>
                                          </p:val>
                                        </p:tav>
                                      </p:tavLst>
                                    </p:anim>
                                    <p:anim calcmode="lin" valueType="num">
                                      <p:cBhvr additive="base">
                                        <p:cTn id="6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ppt_x"/>
                                          </p:val>
                                        </p:tav>
                                        <p:tav tm="100000">
                                          <p:val>
                                            <p:strVal val="#ppt_x"/>
                                          </p:val>
                                        </p:tav>
                                      </p:tavLst>
                                    </p:anim>
                                    <p:anim calcmode="lin" valueType="num">
                                      <p:cBhvr additive="base">
                                        <p:cTn id="74"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1"/>
                                            </p:cond>
                                          </p:stCondLst>
                                          <p:endCondLst>
                                            <p:cond evt="onStopAudio" delay="0">
                                              <p:tgtEl>
                                                <p:sldTgt/>
                                              </p:tgtEl>
                                            </p:cond>
                                          </p:endCondLst>
                                        </p:cTn>
                                        <p:tgtEl>
                                          <p:sndTgt r:embed="rId8" name="eine schöne Blume.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9"/>
                                        </p:tgtEl>
                                        <p:attrNameLst>
                                          <p:attrName>style.visibility</p:attrName>
                                        </p:attrNameLst>
                                      </p:cBhvr>
                                      <p:to>
                                        <p:strVal val="visible"/>
                                      </p:to>
                                    </p:set>
                                    <p:anim calcmode="lin" valueType="num">
                                      <p:cBhvr additive="base">
                                        <p:cTn id="79" dur="500" fill="hold"/>
                                        <p:tgtEl>
                                          <p:spTgt spid="9"/>
                                        </p:tgtEl>
                                        <p:attrNameLst>
                                          <p:attrName>ppt_x</p:attrName>
                                        </p:attrNameLst>
                                      </p:cBhvr>
                                      <p:tavLst>
                                        <p:tav tm="0">
                                          <p:val>
                                            <p:strVal val="#ppt_x"/>
                                          </p:val>
                                        </p:tav>
                                        <p:tav tm="100000">
                                          <p:val>
                                            <p:strVal val="#ppt_x"/>
                                          </p:val>
                                        </p:tav>
                                      </p:tavLst>
                                    </p:anim>
                                    <p:anim calcmode="lin" valueType="num">
                                      <p:cBhvr additive="base">
                                        <p:cTn id="8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3"/>
                                            </p:cond>
                                          </p:stCondLst>
                                          <p:endCondLst>
                                            <p:cond evt="onStopAudio" delay="0">
                                              <p:tgtEl>
                                                <p:sldTgt/>
                                              </p:tgtEl>
                                            </p:cond>
                                          </p:endCondLst>
                                        </p:cTn>
                                        <p:tgtEl>
                                          <p:sndTgt r:embed="rId9" name="ein kleines Mädchen.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0"/>
                                        </p:tgtEl>
                                        <p:attrNameLst>
                                          <p:attrName>style.visibility</p:attrName>
                                        </p:attrNameLst>
                                      </p:cBhvr>
                                      <p:to>
                                        <p:strVal val="visible"/>
                                      </p:to>
                                    </p:set>
                                    <p:anim calcmode="lin" valueType="num">
                                      <p:cBhvr additive="base">
                                        <p:cTn id="91" dur="500" fill="hold"/>
                                        <p:tgtEl>
                                          <p:spTgt spid="10"/>
                                        </p:tgtEl>
                                        <p:attrNameLst>
                                          <p:attrName>ppt_x</p:attrName>
                                        </p:attrNameLst>
                                      </p:cBhvr>
                                      <p:tavLst>
                                        <p:tav tm="0">
                                          <p:val>
                                            <p:strVal val="#ppt_x"/>
                                          </p:val>
                                        </p:tav>
                                        <p:tav tm="100000">
                                          <p:val>
                                            <p:strVal val="#ppt_x"/>
                                          </p:val>
                                        </p:tav>
                                      </p:tavLst>
                                    </p:anim>
                                    <p:anim calcmode="lin" valueType="num">
                                      <p:cBhvr additive="base">
                                        <p:cTn id="9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9"/>
                                        </p:tgtEl>
                                        <p:attrNameLst>
                                          <p:attrName>style.visibility</p:attrName>
                                        </p:attrNameLst>
                                      </p:cBhvr>
                                      <p:to>
                                        <p:strVal val="visible"/>
                                      </p:to>
                                    </p:set>
                                    <p:anim calcmode="lin" valueType="num">
                                      <p:cBhvr additive="base">
                                        <p:cTn id="97" dur="500" fill="hold"/>
                                        <p:tgtEl>
                                          <p:spTgt spid="19"/>
                                        </p:tgtEl>
                                        <p:attrNameLst>
                                          <p:attrName>ppt_x</p:attrName>
                                        </p:attrNameLst>
                                      </p:cBhvr>
                                      <p:tavLst>
                                        <p:tav tm="0">
                                          <p:val>
                                            <p:strVal val="#ppt_x"/>
                                          </p:val>
                                        </p:tav>
                                        <p:tav tm="100000">
                                          <p:val>
                                            <p:strVal val="#ppt_x"/>
                                          </p:val>
                                        </p:tav>
                                      </p:tavLst>
                                    </p:anim>
                                    <p:anim calcmode="lin" valueType="num">
                                      <p:cBhvr additive="base">
                                        <p:cTn id="98"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5"/>
                                            </p:cond>
                                          </p:stCondLst>
                                          <p:endCondLst>
                                            <p:cond evt="onStopAudio" delay="0">
                                              <p:tgtEl>
                                                <p:sldTgt/>
                                              </p:tgtEl>
                                            </p:cond>
                                          </p:endCondLst>
                                        </p:cTn>
                                        <p:tgtEl>
                                          <p:sndTgt r:embed="rId10" name="ein strenger Lehrer.wav"/>
                                        </p:tgtEl>
                                      </p:cMediaNode>
                                    </p:audio>
                                  </p:sub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11"/>
                                        </p:tgtEl>
                                        <p:attrNameLst>
                                          <p:attrName>style.visibility</p:attrName>
                                        </p:attrNameLst>
                                      </p:cBhvr>
                                      <p:to>
                                        <p:strVal val="visible"/>
                                      </p:to>
                                    </p:set>
                                    <p:anim calcmode="lin" valueType="num">
                                      <p:cBhvr additive="base">
                                        <p:cTn id="103" dur="500" fill="hold"/>
                                        <p:tgtEl>
                                          <p:spTgt spid="11"/>
                                        </p:tgtEl>
                                        <p:attrNameLst>
                                          <p:attrName>ppt_x</p:attrName>
                                        </p:attrNameLst>
                                      </p:cBhvr>
                                      <p:tavLst>
                                        <p:tav tm="0">
                                          <p:val>
                                            <p:strVal val="#ppt_x"/>
                                          </p:val>
                                        </p:tav>
                                        <p:tav tm="100000">
                                          <p:val>
                                            <p:strVal val="#ppt_x"/>
                                          </p:val>
                                        </p:tav>
                                      </p:tavLst>
                                    </p:anim>
                                    <p:anim calcmode="lin" valueType="num">
                                      <p:cBhvr additive="base">
                                        <p:cTn id="10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20"/>
                                        </p:tgtEl>
                                        <p:attrNameLst>
                                          <p:attrName>style.visibility</p:attrName>
                                        </p:attrNameLst>
                                      </p:cBhvr>
                                      <p:to>
                                        <p:strVal val="visible"/>
                                      </p:to>
                                    </p:set>
                                    <p:anim calcmode="lin" valueType="num">
                                      <p:cBhvr additive="base">
                                        <p:cTn id="109" dur="500" fill="hold"/>
                                        <p:tgtEl>
                                          <p:spTgt spid="20"/>
                                        </p:tgtEl>
                                        <p:attrNameLst>
                                          <p:attrName>ppt_x</p:attrName>
                                        </p:attrNameLst>
                                      </p:cBhvr>
                                      <p:tavLst>
                                        <p:tav tm="0">
                                          <p:val>
                                            <p:strVal val="#ppt_x"/>
                                          </p:val>
                                        </p:tav>
                                        <p:tav tm="100000">
                                          <p:val>
                                            <p:strVal val="#ppt_x"/>
                                          </p:val>
                                        </p:tav>
                                      </p:tavLst>
                                    </p:anim>
                                    <p:anim calcmode="lin" valueType="num">
                                      <p:cBhvr additive="base">
                                        <p:cTn id="110" dur="50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7"/>
                                            </p:cond>
                                          </p:stCondLst>
                                          <p:endCondLst>
                                            <p:cond evt="onStopAudio" delay="0">
                                              <p:tgtEl>
                                                <p:sldTgt/>
                                              </p:tgtEl>
                                            </p:cond>
                                          </p:endCondLst>
                                        </p:cTn>
                                        <p:tgtEl>
                                          <p:sndTgt r:embed="rId11" name="ein altes Bet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380960" y="0"/>
            <a:ext cx="5453058" cy="707886"/>
          </a:xfrm>
          <a:prstGeom prst="rect">
            <a:avLst/>
          </a:prstGeom>
        </p:spPr>
        <p:txBody>
          <a:bodyPr wrap="square">
            <a:spAutoFit/>
          </a:bodyPr>
          <a:lstStyle/>
          <a:p>
            <a:pPr>
              <a:spcAft>
                <a:spcPts val="0"/>
              </a:spcAft>
              <a:tabLst>
                <a:tab pos="180340" algn="l"/>
              </a:tabLst>
            </a:pPr>
            <a:r>
              <a:rPr lang="ru-RU" sz="4000" b="1" i="1" dirty="0" smtClean="0">
                <a:solidFill>
                  <a:srgbClr val="C00000"/>
                </a:solidFill>
                <a:ea typeface="Times New Roman"/>
                <a:cs typeface="Arial" pitchFamily="34" charset="0"/>
              </a:rPr>
              <a:t>большая школа</a:t>
            </a:r>
            <a:endParaRPr lang="ru-RU" sz="4000" b="1" i="1" dirty="0">
              <a:solidFill>
                <a:srgbClr val="C00000"/>
              </a:solidFill>
              <a:ea typeface="Times New Roman"/>
              <a:cs typeface="Arial" pitchFamily="34" charset="0"/>
            </a:endParaRPr>
          </a:p>
        </p:txBody>
      </p:sp>
      <p:sp>
        <p:nvSpPr>
          <p:cNvPr id="13" name="Прямоугольник 12"/>
          <p:cNvSpPr/>
          <p:nvPr/>
        </p:nvSpPr>
        <p:spPr>
          <a:xfrm>
            <a:off x="380960" y="642918"/>
            <a:ext cx="5453058" cy="707886"/>
          </a:xfrm>
          <a:prstGeom prst="rect">
            <a:avLst/>
          </a:prstGeom>
        </p:spPr>
        <p:txBody>
          <a:bodyPr wrap="square">
            <a:spAutoFit/>
          </a:bodyPr>
          <a:lstStyle/>
          <a:p>
            <a:pPr>
              <a:spcAft>
                <a:spcPts val="0"/>
              </a:spcAft>
              <a:tabLst>
                <a:tab pos="180340" algn="l"/>
              </a:tabLst>
            </a:pPr>
            <a:r>
              <a:rPr lang="ru-RU" sz="4000" b="1" i="1" dirty="0" smtClean="0">
                <a:solidFill>
                  <a:srgbClr val="C00000"/>
                </a:solidFill>
                <a:ea typeface="Times New Roman"/>
                <a:cs typeface="Arial" pitchFamily="34" charset="0"/>
              </a:rPr>
              <a:t>старое дерево</a:t>
            </a:r>
            <a:endParaRPr lang="ru-RU" sz="4000" b="1" i="1" dirty="0">
              <a:solidFill>
                <a:srgbClr val="C00000"/>
              </a:solidFill>
              <a:ea typeface="Times New Roman"/>
              <a:cs typeface="Arial" pitchFamily="34" charset="0"/>
            </a:endParaRPr>
          </a:p>
        </p:txBody>
      </p:sp>
      <p:sp>
        <p:nvSpPr>
          <p:cNvPr id="14" name="Прямоугольник 13"/>
          <p:cNvSpPr/>
          <p:nvPr/>
        </p:nvSpPr>
        <p:spPr>
          <a:xfrm>
            <a:off x="380960" y="1214422"/>
            <a:ext cx="5453058" cy="707886"/>
          </a:xfrm>
          <a:prstGeom prst="rect">
            <a:avLst/>
          </a:prstGeom>
        </p:spPr>
        <p:txBody>
          <a:bodyPr wrap="square">
            <a:spAutoFit/>
          </a:bodyPr>
          <a:lstStyle/>
          <a:p>
            <a:pPr>
              <a:spcAft>
                <a:spcPts val="0"/>
              </a:spcAft>
              <a:tabLst>
                <a:tab pos="180340" algn="l"/>
              </a:tabLst>
            </a:pPr>
            <a:r>
              <a:rPr lang="ru-RU" sz="4000" b="1" i="1" dirty="0" smtClean="0">
                <a:solidFill>
                  <a:srgbClr val="C00000"/>
                </a:solidFill>
                <a:ea typeface="Times New Roman"/>
                <a:cs typeface="Arial" pitchFamily="34" charset="0"/>
              </a:rPr>
              <a:t>новая улица</a:t>
            </a:r>
            <a:endParaRPr lang="ru-RU" sz="4000" b="1" i="1" dirty="0">
              <a:solidFill>
                <a:srgbClr val="C00000"/>
              </a:solidFill>
              <a:ea typeface="Times New Roman"/>
              <a:cs typeface="Arial" pitchFamily="34" charset="0"/>
            </a:endParaRPr>
          </a:p>
        </p:txBody>
      </p:sp>
      <p:sp>
        <p:nvSpPr>
          <p:cNvPr id="15" name="Прямоугольник 14"/>
          <p:cNvSpPr/>
          <p:nvPr/>
        </p:nvSpPr>
        <p:spPr>
          <a:xfrm>
            <a:off x="380960" y="1857364"/>
            <a:ext cx="5453058" cy="707886"/>
          </a:xfrm>
          <a:prstGeom prst="rect">
            <a:avLst/>
          </a:prstGeom>
        </p:spPr>
        <p:txBody>
          <a:bodyPr wrap="square">
            <a:spAutoFit/>
          </a:bodyPr>
          <a:lstStyle/>
          <a:p>
            <a:pPr>
              <a:spcAft>
                <a:spcPts val="0"/>
              </a:spcAft>
              <a:tabLst>
                <a:tab pos="180340" algn="l"/>
              </a:tabLst>
            </a:pPr>
            <a:r>
              <a:rPr lang="ru-RU" sz="4000" b="1" i="1" dirty="0" smtClean="0">
                <a:solidFill>
                  <a:srgbClr val="C00000"/>
                </a:solidFill>
                <a:ea typeface="Times New Roman"/>
                <a:cs typeface="Arial" pitchFamily="34" charset="0"/>
              </a:rPr>
              <a:t>маленькая сумка</a:t>
            </a:r>
            <a:endParaRPr lang="ru-RU" sz="4000" b="1" i="1" dirty="0">
              <a:solidFill>
                <a:srgbClr val="C00000"/>
              </a:solidFill>
              <a:ea typeface="Times New Roman"/>
              <a:cs typeface="Arial" pitchFamily="34" charset="0"/>
            </a:endParaRPr>
          </a:p>
        </p:txBody>
      </p:sp>
      <p:sp>
        <p:nvSpPr>
          <p:cNvPr id="16" name="Прямоугольник 15"/>
          <p:cNvSpPr/>
          <p:nvPr/>
        </p:nvSpPr>
        <p:spPr>
          <a:xfrm>
            <a:off x="380960" y="2571744"/>
            <a:ext cx="5453058" cy="707886"/>
          </a:xfrm>
          <a:prstGeom prst="rect">
            <a:avLst/>
          </a:prstGeom>
        </p:spPr>
        <p:txBody>
          <a:bodyPr wrap="square">
            <a:spAutoFit/>
          </a:bodyPr>
          <a:lstStyle/>
          <a:p>
            <a:pPr>
              <a:spcAft>
                <a:spcPts val="0"/>
              </a:spcAft>
              <a:tabLst>
                <a:tab pos="180340" algn="l"/>
              </a:tabLst>
            </a:pPr>
            <a:r>
              <a:rPr lang="ru-RU" sz="4000" b="1" i="1" dirty="0" smtClean="0">
                <a:solidFill>
                  <a:srgbClr val="C00000"/>
                </a:solidFill>
                <a:ea typeface="Times New Roman"/>
                <a:cs typeface="Arial" pitchFamily="34" charset="0"/>
              </a:rPr>
              <a:t>белая стена</a:t>
            </a:r>
            <a:endParaRPr lang="ru-RU" sz="4000" b="1" i="1" dirty="0">
              <a:solidFill>
                <a:srgbClr val="C00000"/>
              </a:solidFill>
              <a:ea typeface="Times New Roman"/>
              <a:cs typeface="Arial" pitchFamily="34" charset="0"/>
            </a:endParaRPr>
          </a:p>
        </p:txBody>
      </p:sp>
      <p:sp>
        <p:nvSpPr>
          <p:cNvPr id="17" name="Прямоугольник 16"/>
          <p:cNvSpPr/>
          <p:nvPr/>
        </p:nvSpPr>
        <p:spPr>
          <a:xfrm>
            <a:off x="380960" y="3214686"/>
            <a:ext cx="5453058" cy="707886"/>
          </a:xfrm>
          <a:prstGeom prst="rect">
            <a:avLst/>
          </a:prstGeom>
        </p:spPr>
        <p:txBody>
          <a:bodyPr wrap="square">
            <a:spAutoFit/>
          </a:bodyPr>
          <a:lstStyle/>
          <a:p>
            <a:pPr>
              <a:spcAft>
                <a:spcPts val="0"/>
              </a:spcAft>
              <a:tabLst>
                <a:tab pos="180340" algn="l"/>
              </a:tabLst>
            </a:pPr>
            <a:r>
              <a:rPr lang="ru-RU" sz="4000" b="1" i="1" dirty="0" smtClean="0">
                <a:solidFill>
                  <a:srgbClr val="C00000"/>
                </a:solidFill>
                <a:ea typeface="Times New Roman"/>
                <a:cs typeface="Arial" pitchFamily="34" charset="0"/>
              </a:rPr>
              <a:t>красивый цветок</a:t>
            </a:r>
            <a:endParaRPr lang="ru-RU" sz="4000" b="1" i="1" dirty="0">
              <a:solidFill>
                <a:srgbClr val="C00000"/>
              </a:solidFill>
              <a:ea typeface="Times New Roman"/>
              <a:cs typeface="Arial" pitchFamily="34" charset="0"/>
            </a:endParaRPr>
          </a:p>
        </p:txBody>
      </p:sp>
      <p:sp>
        <p:nvSpPr>
          <p:cNvPr id="18" name="Прямоугольник 17"/>
          <p:cNvSpPr/>
          <p:nvPr/>
        </p:nvSpPr>
        <p:spPr>
          <a:xfrm>
            <a:off x="380960" y="3857628"/>
            <a:ext cx="5453058" cy="707886"/>
          </a:xfrm>
          <a:prstGeom prst="rect">
            <a:avLst/>
          </a:prstGeom>
        </p:spPr>
        <p:txBody>
          <a:bodyPr wrap="square">
            <a:spAutoFit/>
          </a:bodyPr>
          <a:lstStyle/>
          <a:p>
            <a:pPr>
              <a:spcAft>
                <a:spcPts val="0"/>
              </a:spcAft>
              <a:tabLst>
                <a:tab pos="180340" algn="l"/>
              </a:tabLst>
            </a:pPr>
            <a:r>
              <a:rPr lang="ru-RU" sz="4000" b="1" i="1" dirty="0" smtClean="0">
                <a:solidFill>
                  <a:srgbClr val="C00000"/>
                </a:solidFill>
                <a:ea typeface="Times New Roman"/>
                <a:cs typeface="Arial" pitchFamily="34" charset="0"/>
              </a:rPr>
              <a:t>маленькая девочка</a:t>
            </a:r>
            <a:endParaRPr lang="ru-RU" sz="4000" b="1" i="1" dirty="0">
              <a:solidFill>
                <a:srgbClr val="C00000"/>
              </a:solidFill>
              <a:ea typeface="Times New Roman"/>
              <a:cs typeface="Arial" pitchFamily="34" charset="0"/>
            </a:endParaRPr>
          </a:p>
        </p:txBody>
      </p:sp>
      <p:sp>
        <p:nvSpPr>
          <p:cNvPr id="19" name="Прямоугольник 18"/>
          <p:cNvSpPr/>
          <p:nvPr/>
        </p:nvSpPr>
        <p:spPr>
          <a:xfrm>
            <a:off x="380960" y="4572008"/>
            <a:ext cx="5453058" cy="707886"/>
          </a:xfrm>
          <a:prstGeom prst="rect">
            <a:avLst/>
          </a:prstGeom>
        </p:spPr>
        <p:txBody>
          <a:bodyPr wrap="square">
            <a:spAutoFit/>
          </a:bodyPr>
          <a:lstStyle/>
          <a:p>
            <a:pPr>
              <a:spcAft>
                <a:spcPts val="0"/>
              </a:spcAft>
              <a:tabLst>
                <a:tab pos="180340" algn="l"/>
              </a:tabLst>
            </a:pPr>
            <a:r>
              <a:rPr lang="ru-RU" sz="4000" b="1" i="1" dirty="0" smtClean="0">
                <a:solidFill>
                  <a:srgbClr val="C00000"/>
                </a:solidFill>
                <a:ea typeface="Times New Roman"/>
                <a:cs typeface="Arial" pitchFamily="34" charset="0"/>
              </a:rPr>
              <a:t>строгий учитель</a:t>
            </a:r>
            <a:endParaRPr lang="ru-RU" sz="4000" b="1" i="1" dirty="0">
              <a:solidFill>
                <a:srgbClr val="C00000"/>
              </a:solidFill>
              <a:ea typeface="Times New Roman"/>
              <a:cs typeface="Arial" pitchFamily="34" charset="0"/>
            </a:endParaRPr>
          </a:p>
        </p:txBody>
      </p:sp>
      <p:sp>
        <p:nvSpPr>
          <p:cNvPr id="20" name="Прямоугольник 19"/>
          <p:cNvSpPr/>
          <p:nvPr/>
        </p:nvSpPr>
        <p:spPr>
          <a:xfrm>
            <a:off x="380960" y="5214950"/>
            <a:ext cx="5453058" cy="707886"/>
          </a:xfrm>
          <a:prstGeom prst="rect">
            <a:avLst/>
          </a:prstGeom>
        </p:spPr>
        <p:txBody>
          <a:bodyPr wrap="square">
            <a:spAutoFit/>
          </a:bodyPr>
          <a:lstStyle/>
          <a:p>
            <a:pPr>
              <a:spcAft>
                <a:spcPts val="0"/>
              </a:spcAft>
              <a:tabLst>
                <a:tab pos="180340" algn="l"/>
              </a:tabLst>
            </a:pPr>
            <a:r>
              <a:rPr lang="ru-RU" sz="4000" b="1" i="1" dirty="0" smtClean="0">
                <a:solidFill>
                  <a:srgbClr val="C00000"/>
                </a:solidFill>
                <a:ea typeface="Times New Roman"/>
                <a:cs typeface="Arial" pitchFamily="34" charset="0"/>
              </a:rPr>
              <a:t>старая кровать</a:t>
            </a:r>
            <a:endParaRPr lang="ru-RU" sz="4000" b="1" i="1" dirty="0">
              <a:solidFill>
                <a:srgbClr val="C00000"/>
              </a:solidFill>
              <a:ea typeface="Times New Roman"/>
              <a:cs typeface="Arial" pitchFamily="34" charset="0"/>
            </a:endParaRPr>
          </a:p>
        </p:txBody>
      </p:sp>
      <p:sp>
        <p:nvSpPr>
          <p:cNvPr id="21" name="Прямоугольник 20"/>
          <p:cNvSpPr/>
          <p:nvPr/>
        </p:nvSpPr>
        <p:spPr>
          <a:xfrm>
            <a:off x="6238876" y="0"/>
            <a:ext cx="5453058" cy="707886"/>
          </a:xfrm>
          <a:prstGeom prst="rect">
            <a:avLst/>
          </a:prstGeom>
        </p:spPr>
        <p:txBody>
          <a:bodyPr wrap="square">
            <a:spAutoFit/>
          </a:bodyPr>
          <a:lstStyle/>
          <a:p>
            <a:pPr>
              <a:spcAft>
                <a:spcPts val="0"/>
              </a:spcAft>
              <a:tabLst>
                <a:tab pos="180340" algn="l"/>
              </a:tabLst>
            </a:pPr>
            <a:r>
              <a:rPr lang="de-DE" sz="4000" b="1" i="1" dirty="0" smtClean="0">
                <a:solidFill>
                  <a:srgbClr val="008000"/>
                </a:solidFill>
                <a:ea typeface="Times New Roman"/>
                <a:cs typeface="Arial" pitchFamily="34" charset="0"/>
              </a:rPr>
              <a:t>eine große Schule</a:t>
            </a:r>
            <a:endParaRPr lang="ru-RU" sz="4000" b="1" i="1" dirty="0">
              <a:solidFill>
                <a:srgbClr val="008000"/>
              </a:solidFill>
              <a:ea typeface="Times New Roman"/>
              <a:cs typeface="Arial" pitchFamily="34" charset="0"/>
            </a:endParaRPr>
          </a:p>
        </p:txBody>
      </p:sp>
      <p:sp>
        <p:nvSpPr>
          <p:cNvPr id="22" name="Прямоугольник 21"/>
          <p:cNvSpPr/>
          <p:nvPr/>
        </p:nvSpPr>
        <p:spPr>
          <a:xfrm>
            <a:off x="6238876" y="642918"/>
            <a:ext cx="5453058" cy="707886"/>
          </a:xfrm>
          <a:prstGeom prst="rect">
            <a:avLst/>
          </a:prstGeom>
        </p:spPr>
        <p:txBody>
          <a:bodyPr wrap="square">
            <a:spAutoFit/>
          </a:bodyPr>
          <a:lstStyle/>
          <a:p>
            <a:pPr>
              <a:spcAft>
                <a:spcPts val="0"/>
              </a:spcAft>
              <a:tabLst>
                <a:tab pos="180340" algn="l"/>
              </a:tabLst>
            </a:pPr>
            <a:r>
              <a:rPr lang="de-DE" sz="4000" b="1" i="1" dirty="0" smtClean="0">
                <a:solidFill>
                  <a:srgbClr val="008000"/>
                </a:solidFill>
                <a:ea typeface="Times New Roman"/>
                <a:cs typeface="Arial" pitchFamily="34" charset="0"/>
              </a:rPr>
              <a:t>ein alter Baum</a:t>
            </a:r>
            <a:endParaRPr lang="ru-RU" sz="4000" b="1" i="1" dirty="0">
              <a:solidFill>
                <a:srgbClr val="008000"/>
              </a:solidFill>
              <a:ea typeface="Times New Roman"/>
              <a:cs typeface="Arial" pitchFamily="34" charset="0"/>
            </a:endParaRPr>
          </a:p>
        </p:txBody>
      </p:sp>
      <p:sp>
        <p:nvSpPr>
          <p:cNvPr id="23" name="Прямоугольник 22"/>
          <p:cNvSpPr/>
          <p:nvPr/>
        </p:nvSpPr>
        <p:spPr>
          <a:xfrm>
            <a:off x="6238876" y="1214422"/>
            <a:ext cx="5453058" cy="707886"/>
          </a:xfrm>
          <a:prstGeom prst="rect">
            <a:avLst/>
          </a:prstGeom>
        </p:spPr>
        <p:txBody>
          <a:bodyPr wrap="square">
            <a:spAutoFit/>
          </a:bodyPr>
          <a:lstStyle/>
          <a:p>
            <a:pPr>
              <a:spcAft>
                <a:spcPts val="0"/>
              </a:spcAft>
              <a:tabLst>
                <a:tab pos="180340" algn="l"/>
              </a:tabLst>
            </a:pPr>
            <a:r>
              <a:rPr lang="de-DE" sz="4000" b="1" i="1" dirty="0" smtClean="0">
                <a:solidFill>
                  <a:srgbClr val="008000"/>
                </a:solidFill>
                <a:ea typeface="Times New Roman"/>
                <a:cs typeface="Arial" pitchFamily="34" charset="0"/>
              </a:rPr>
              <a:t>eine neue Straße</a:t>
            </a:r>
            <a:endParaRPr lang="ru-RU" sz="4000" b="1" i="1" dirty="0">
              <a:solidFill>
                <a:srgbClr val="008000"/>
              </a:solidFill>
              <a:ea typeface="Times New Roman"/>
              <a:cs typeface="Arial" pitchFamily="34" charset="0"/>
            </a:endParaRPr>
          </a:p>
        </p:txBody>
      </p:sp>
      <p:sp>
        <p:nvSpPr>
          <p:cNvPr id="24" name="Прямоугольник 23"/>
          <p:cNvSpPr/>
          <p:nvPr/>
        </p:nvSpPr>
        <p:spPr>
          <a:xfrm>
            <a:off x="6238876" y="1857364"/>
            <a:ext cx="5453058" cy="707886"/>
          </a:xfrm>
          <a:prstGeom prst="rect">
            <a:avLst/>
          </a:prstGeom>
        </p:spPr>
        <p:txBody>
          <a:bodyPr wrap="square">
            <a:spAutoFit/>
          </a:bodyPr>
          <a:lstStyle/>
          <a:p>
            <a:pPr>
              <a:spcAft>
                <a:spcPts val="0"/>
              </a:spcAft>
              <a:tabLst>
                <a:tab pos="180340" algn="l"/>
              </a:tabLst>
            </a:pPr>
            <a:r>
              <a:rPr lang="de-DE" sz="4000" b="1" i="1" dirty="0" smtClean="0">
                <a:solidFill>
                  <a:srgbClr val="008000"/>
                </a:solidFill>
                <a:ea typeface="Times New Roman"/>
                <a:cs typeface="Arial" pitchFamily="34" charset="0"/>
              </a:rPr>
              <a:t>eine kleine Tasche</a:t>
            </a:r>
            <a:endParaRPr lang="ru-RU" sz="4000" b="1" i="1" dirty="0">
              <a:solidFill>
                <a:srgbClr val="008000"/>
              </a:solidFill>
              <a:ea typeface="Times New Roman"/>
              <a:cs typeface="Arial" pitchFamily="34" charset="0"/>
            </a:endParaRPr>
          </a:p>
        </p:txBody>
      </p:sp>
      <p:sp>
        <p:nvSpPr>
          <p:cNvPr id="25" name="Прямоугольник 24"/>
          <p:cNvSpPr/>
          <p:nvPr/>
        </p:nvSpPr>
        <p:spPr>
          <a:xfrm>
            <a:off x="6238876" y="2571744"/>
            <a:ext cx="5453058" cy="707886"/>
          </a:xfrm>
          <a:prstGeom prst="rect">
            <a:avLst/>
          </a:prstGeom>
        </p:spPr>
        <p:txBody>
          <a:bodyPr wrap="square">
            <a:spAutoFit/>
          </a:bodyPr>
          <a:lstStyle/>
          <a:p>
            <a:pPr>
              <a:spcAft>
                <a:spcPts val="0"/>
              </a:spcAft>
              <a:tabLst>
                <a:tab pos="180340" algn="l"/>
              </a:tabLst>
            </a:pPr>
            <a:r>
              <a:rPr lang="de-DE" sz="4000" b="1" i="1" dirty="0" smtClean="0">
                <a:solidFill>
                  <a:srgbClr val="008000"/>
                </a:solidFill>
                <a:ea typeface="Times New Roman"/>
                <a:cs typeface="Arial" pitchFamily="34" charset="0"/>
              </a:rPr>
              <a:t>eine weiße Wand</a:t>
            </a:r>
            <a:endParaRPr lang="ru-RU" sz="4000" b="1" i="1" dirty="0">
              <a:solidFill>
                <a:srgbClr val="008000"/>
              </a:solidFill>
              <a:ea typeface="Times New Roman"/>
              <a:cs typeface="Arial" pitchFamily="34" charset="0"/>
            </a:endParaRPr>
          </a:p>
        </p:txBody>
      </p:sp>
      <p:sp>
        <p:nvSpPr>
          <p:cNvPr id="26" name="Прямоугольник 25"/>
          <p:cNvSpPr/>
          <p:nvPr/>
        </p:nvSpPr>
        <p:spPr>
          <a:xfrm>
            <a:off x="6238876" y="3214686"/>
            <a:ext cx="5453058" cy="707886"/>
          </a:xfrm>
          <a:prstGeom prst="rect">
            <a:avLst/>
          </a:prstGeom>
        </p:spPr>
        <p:txBody>
          <a:bodyPr wrap="square">
            <a:spAutoFit/>
          </a:bodyPr>
          <a:lstStyle/>
          <a:p>
            <a:pPr>
              <a:spcAft>
                <a:spcPts val="0"/>
              </a:spcAft>
              <a:tabLst>
                <a:tab pos="180340" algn="l"/>
              </a:tabLst>
            </a:pPr>
            <a:r>
              <a:rPr lang="de-DE" sz="4000" b="1" i="1" dirty="0" smtClean="0">
                <a:solidFill>
                  <a:srgbClr val="008000"/>
                </a:solidFill>
                <a:ea typeface="Times New Roman"/>
                <a:cs typeface="Arial" pitchFamily="34" charset="0"/>
              </a:rPr>
              <a:t>eine schöne Blume</a:t>
            </a:r>
            <a:endParaRPr lang="ru-RU" sz="4000" b="1" i="1" dirty="0">
              <a:solidFill>
                <a:srgbClr val="008000"/>
              </a:solidFill>
              <a:ea typeface="Times New Roman"/>
              <a:cs typeface="Arial" pitchFamily="34" charset="0"/>
            </a:endParaRPr>
          </a:p>
        </p:txBody>
      </p:sp>
      <p:sp>
        <p:nvSpPr>
          <p:cNvPr id="27" name="Прямоугольник 26"/>
          <p:cNvSpPr/>
          <p:nvPr/>
        </p:nvSpPr>
        <p:spPr>
          <a:xfrm>
            <a:off x="6238876" y="3857628"/>
            <a:ext cx="5453058" cy="707886"/>
          </a:xfrm>
          <a:prstGeom prst="rect">
            <a:avLst/>
          </a:prstGeom>
        </p:spPr>
        <p:txBody>
          <a:bodyPr wrap="square">
            <a:spAutoFit/>
          </a:bodyPr>
          <a:lstStyle/>
          <a:p>
            <a:pPr>
              <a:spcAft>
                <a:spcPts val="0"/>
              </a:spcAft>
              <a:tabLst>
                <a:tab pos="180340" algn="l"/>
              </a:tabLst>
            </a:pPr>
            <a:r>
              <a:rPr lang="de-DE" sz="4000" b="1" i="1" dirty="0" smtClean="0">
                <a:solidFill>
                  <a:srgbClr val="008000"/>
                </a:solidFill>
                <a:ea typeface="Times New Roman"/>
                <a:cs typeface="Arial" pitchFamily="34" charset="0"/>
              </a:rPr>
              <a:t>ein kleines Mädchen</a:t>
            </a:r>
            <a:endParaRPr lang="ru-RU" sz="4000" b="1" i="1" dirty="0">
              <a:solidFill>
                <a:srgbClr val="008000"/>
              </a:solidFill>
              <a:ea typeface="Times New Roman"/>
              <a:cs typeface="Arial" pitchFamily="34" charset="0"/>
            </a:endParaRPr>
          </a:p>
        </p:txBody>
      </p:sp>
      <p:sp>
        <p:nvSpPr>
          <p:cNvPr id="28" name="Прямоугольник 27"/>
          <p:cNvSpPr/>
          <p:nvPr/>
        </p:nvSpPr>
        <p:spPr>
          <a:xfrm>
            <a:off x="6238876" y="4572008"/>
            <a:ext cx="5453058" cy="707886"/>
          </a:xfrm>
          <a:prstGeom prst="rect">
            <a:avLst/>
          </a:prstGeom>
        </p:spPr>
        <p:txBody>
          <a:bodyPr wrap="square">
            <a:spAutoFit/>
          </a:bodyPr>
          <a:lstStyle/>
          <a:p>
            <a:pPr>
              <a:spcAft>
                <a:spcPts val="0"/>
              </a:spcAft>
              <a:tabLst>
                <a:tab pos="180340" algn="l"/>
              </a:tabLst>
            </a:pPr>
            <a:r>
              <a:rPr lang="de-DE" sz="4000" b="1" i="1" dirty="0" smtClean="0">
                <a:solidFill>
                  <a:srgbClr val="008000"/>
                </a:solidFill>
                <a:ea typeface="Times New Roman"/>
                <a:cs typeface="Arial" pitchFamily="34" charset="0"/>
              </a:rPr>
              <a:t>ein strenger Lehrer</a:t>
            </a:r>
            <a:endParaRPr lang="ru-RU" sz="4000" b="1" i="1" dirty="0">
              <a:solidFill>
                <a:srgbClr val="008000"/>
              </a:solidFill>
              <a:ea typeface="Times New Roman"/>
              <a:cs typeface="Arial" pitchFamily="34" charset="0"/>
            </a:endParaRPr>
          </a:p>
        </p:txBody>
      </p:sp>
      <p:sp>
        <p:nvSpPr>
          <p:cNvPr id="29" name="Прямоугольник 28"/>
          <p:cNvSpPr/>
          <p:nvPr/>
        </p:nvSpPr>
        <p:spPr>
          <a:xfrm>
            <a:off x="6238876" y="5214950"/>
            <a:ext cx="5453058" cy="707886"/>
          </a:xfrm>
          <a:prstGeom prst="rect">
            <a:avLst/>
          </a:prstGeom>
        </p:spPr>
        <p:txBody>
          <a:bodyPr wrap="square">
            <a:spAutoFit/>
          </a:bodyPr>
          <a:lstStyle/>
          <a:p>
            <a:pPr>
              <a:spcAft>
                <a:spcPts val="0"/>
              </a:spcAft>
              <a:tabLst>
                <a:tab pos="180340" algn="l"/>
              </a:tabLst>
            </a:pPr>
            <a:r>
              <a:rPr lang="de-DE" sz="4000" b="1" i="1" dirty="0" smtClean="0">
                <a:solidFill>
                  <a:srgbClr val="008000"/>
                </a:solidFill>
                <a:ea typeface="Times New Roman"/>
                <a:cs typeface="Arial" pitchFamily="34" charset="0"/>
              </a:rPr>
              <a:t>ein altes Bett</a:t>
            </a:r>
            <a:endParaRPr lang="ru-RU" sz="4000" b="1" i="1" dirty="0">
              <a:solidFill>
                <a:srgbClr val="008000"/>
              </a:solidFill>
              <a:ea typeface="Times New Roman"/>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eine große Schule.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ein alter Baum.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5" name="eine neue Straße.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6" name="eine kleine Tasche.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ppt_x"/>
                                          </p:val>
                                        </p:tav>
                                        <p:tav tm="100000">
                                          <p:val>
                                            <p:strVal val="#ppt_x"/>
                                          </p:val>
                                        </p:tav>
                                      </p:tavLst>
                                    </p:anim>
                                    <p:anim calcmode="lin" valueType="num">
                                      <p:cBhvr additive="base">
                                        <p:cTn id="62"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7" name="eine weiße Wand.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ppt_x"/>
                                          </p:val>
                                        </p:tav>
                                        <p:tav tm="100000">
                                          <p:val>
                                            <p:strVal val="#ppt_x"/>
                                          </p:val>
                                        </p:tav>
                                      </p:tavLst>
                                    </p:anim>
                                    <p:anim calcmode="lin" valueType="num">
                                      <p:cBhvr additive="base">
                                        <p:cTn id="6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additive="base">
                                        <p:cTn id="73" dur="500" fill="hold"/>
                                        <p:tgtEl>
                                          <p:spTgt spid="26"/>
                                        </p:tgtEl>
                                        <p:attrNameLst>
                                          <p:attrName>ppt_x</p:attrName>
                                        </p:attrNameLst>
                                      </p:cBhvr>
                                      <p:tavLst>
                                        <p:tav tm="0">
                                          <p:val>
                                            <p:strVal val="#ppt_x"/>
                                          </p:val>
                                        </p:tav>
                                        <p:tav tm="100000">
                                          <p:val>
                                            <p:strVal val="#ppt_x"/>
                                          </p:val>
                                        </p:tav>
                                      </p:tavLst>
                                    </p:anim>
                                    <p:anim calcmode="lin" valueType="num">
                                      <p:cBhvr additive="base">
                                        <p:cTn id="74"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1"/>
                                            </p:cond>
                                          </p:stCondLst>
                                          <p:endCondLst>
                                            <p:cond evt="onStopAudio" delay="0">
                                              <p:tgtEl>
                                                <p:sldTgt/>
                                              </p:tgtEl>
                                            </p:cond>
                                          </p:endCondLst>
                                        </p:cTn>
                                        <p:tgtEl>
                                          <p:sndTgt r:embed="rId8" name="eine schöne Blume.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additive="base">
                                        <p:cTn id="79" dur="500" fill="hold"/>
                                        <p:tgtEl>
                                          <p:spTgt spid="18"/>
                                        </p:tgtEl>
                                        <p:attrNameLst>
                                          <p:attrName>ppt_x</p:attrName>
                                        </p:attrNameLst>
                                      </p:cBhvr>
                                      <p:tavLst>
                                        <p:tav tm="0">
                                          <p:val>
                                            <p:strVal val="#ppt_x"/>
                                          </p:val>
                                        </p:tav>
                                        <p:tav tm="100000">
                                          <p:val>
                                            <p:strVal val="#ppt_x"/>
                                          </p:val>
                                        </p:tav>
                                      </p:tavLst>
                                    </p:anim>
                                    <p:anim calcmode="lin" valueType="num">
                                      <p:cBhvr additive="base">
                                        <p:cTn id="8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anim calcmode="lin" valueType="num">
                                      <p:cBhvr additive="base">
                                        <p:cTn id="85" dur="500" fill="hold"/>
                                        <p:tgtEl>
                                          <p:spTgt spid="27"/>
                                        </p:tgtEl>
                                        <p:attrNameLst>
                                          <p:attrName>ppt_x</p:attrName>
                                        </p:attrNameLst>
                                      </p:cBhvr>
                                      <p:tavLst>
                                        <p:tav tm="0">
                                          <p:val>
                                            <p:strVal val="#ppt_x"/>
                                          </p:val>
                                        </p:tav>
                                        <p:tav tm="100000">
                                          <p:val>
                                            <p:strVal val="#ppt_x"/>
                                          </p:val>
                                        </p:tav>
                                      </p:tavLst>
                                    </p:anim>
                                    <p:anim calcmode="lin" valueType="num">
                                      <p:cBhvr additive="base">
                                        <p:cTn id="86"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3"/>
                                            </p:cond>
                                          </p:stCondLst>
                                          <p:endCondLst>
                                            <p:cond evt="onStopAudio" delay="0">
                                              <p:tgtEl>
                                                <p:sldTgt/>
                                              </p:tgtEl>
                                            </p:cond>
                                          </p:endCondLst>
                                        </p:cTn>
                                        <p:tgtEl>
                                          <p:sndTgt r:embed="rId9" name="ein kleines Mädchen.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9"/>
                                        </p:tgtEl>
                                        <p:attrNameLst>
                                          <p:attrName>style.visibility</p:attrName>
                                        </p:attrNameLst>
                                      </p:cBhvr>
                                      <p:to>
                                        <p:strVal val="visible"/>
                                      </p:to>
                                    </p:set>
                                    <p:anim calcmode="lin" valueType="num">
                                      <p:cBhvr additive="base">
                                        <p:cTn id="91" dur="500" fill="hold"/>
                                        <p:tgtEl>
                                          <p:spTgt spid="19"/>
                                        </p:tgtEl>
                                        <p:attrNameLst>
                                          <p:attrName>ppt_x</p:attrName>
                                        </p:attrNameLst>
                                      </p:cBhvr>
                                      <p:tavLst>
                                        <p:tav tm="0">
                                          <p:val>
                                            <p:strVal val="#ppt_x"/>
                                          </p:val>
                                        </p:tav>
                                        <p:tav tm="100000">
                                          <p:val>
                                            <p:strVal val="#ppt_x"/>
                                          </p:val>
                                        </p:tav>
                                      </p:tavLst>
                                    </p:anim>
                                    <p:anim calcmode="lin" valueType="num">
                                      <p:cBhvr additive="base">
                                        <p:cTn id="9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28"/>
                                        </p:tgtEl>
                                        <p:attrNameLst>
                                          <p:attrName>style.visibility</p:attrName>
                                        </p:attrNameLst>
                                      </p:cBhvr>
                                      <p:to>
                                        <p:strVal val="visible"/>
                                      </p:to>
                                    </p:set>
                                    <p:anim calcmode="lin" valueType="num">
                                      <p:cBhvr additive="base">
                                        <p:cTn id="97" dur="500" fill="hold"/>
                                        <p:tgtEl>
                                          <p:spTgt spid="28"/>
                                        </p:tgtEl>
                                        <p:attrNameLst>
                                          <p:attrName>ppt_x</p:attrName>
                                        </p:attrNameLst>
                                      </p:cBhvr>
                                      <p:tavLst>
                                        <p:tav tm="0">
                                          <p:val>
                                            <p:strVal val="#ppt_x"/>
                                          </p:val>
                                        </p:tav>
                                        <p:tav tm="100000">
                                          <p:val>
                                            <p:strVal val="#ppt_x"/>
                                          </p:val>
                                        </p:tav>
                                      </p:tavLst>
                                    </p:anim>
                                    <p:anim calcmode="lin" valueType="num">
                                      <p:cBhvr additive="base">
                                        <p:cTn id="98"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5"/>
                                            </p:cond>
                                          </p:stCondLst>
                                          <p:endCondLst>
                                            <p:cond evt="onStopAudio" delay="0">
                                              <p:tgtEl>
                                                <p:sldTgt/>
                                              </p:tgtEl>
                                            </p:cond>
                                          </p:endCondLst>
                                        </p:cTn>
                                        <p:tgtEl>
                                          <p:sndTgt r:embed="rId10" name="ein strenger Lehrer.wav"/>
                                        </p:tgtEl>
                                      </p:cMediaNode>
                                    </p:audio>
                                  </p:sub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20"/>
                                        </p:tgtEl>
                                        <p:attrNameLst>
                                          <p:attrName>style.visibility</p:attrName>
                                        </p:attrNameLst>
                                      </p:cBhvr>
                                      <p:to>
                                        <p:strVal val="visible"/>
                                      </p:to>
                                    </p:set>
                                    <p:anim calcmode="lin" valueType="num">
                                      <p:cBhvr additive="base">
                                        <p:cTn id="103" dur="500" fill="hold"/>
                                        <p:tgtEl>
                                          <p:spTgt spid="20"/>
                                        </p:tgtEl>
                                        <p:attrNameLst>
                                          <p:attrName>ppt_x</p:attrName>
                                        </p:attrNameLst>
                                      </p:cBhvr>
                                      <p:tavLst>
                                        <p:tav tm="0">
                                          <p:val>
                                            <p:strVal val="#ppt_x"/>
                                          </p:val>
                                        </p:tav>
                                        <p:tav tm="100000">
                                          <p:val>
                                            <p:strVal val="#ppt_x"/>
                                          </p:val>
                                        </p:tav>
                                      </p:tavLst>
                                    </p:anim>
                                    <p:anim calcmode="lin" valueType="num">
                                      <p:cBhvr additive="base">
                                        <p:cTn id="10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29"/>
                                        </p:tgtEl>
                                        <p:attrNameLst>
                                          <p:attrName>style.visibility</p:attrName>
                                        </p:attrNameLst>
                                      </p:cBhvr>
                                      <p:to>
                                        <p:strVal val="visible"/>
                                      </p:to>
                                    </p:set>
                                    <p:anim calcmode="lin" valueType="num">
                                      <p:cBhvr additive="base">
                                        <p:cTn id="109" dur="500" fill="hold"/>
                                        <p:tgtEl>
                                          <p:spTgt spid="29"/>
                                        </p:tgtEl>
                                        <p:attrNameLst>
                                          <p:attrName>ppt_x</p:attrName>
                                        </p:attrNameLst>
                                      </p:cBhvr>
                                      <p:tavLst>
                                        <p:tav tm="0">
                                          <p:val>
                                            <p:strVal val="#ppt_x"/>
                                          </p:val>
                                        </p:tav>
                                        <p:tav tm="100000">
                                          <p:val>
                                            <p:strVal val="#ppt_x"/>
                                          </p:val>
                                        </p:tav>
                                      </p:tavLst>
                                    </p:anim>
                                    <p:anim calcmode="lin" valueType="num">
                                      <p:cBhvr additive="base">
                                        <p:cTn id="110" dur="5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7"/>
                                            </p:cond>
                                          </p:stCondLst>
                                          <p:endCondLst>
                                            <p:cond evt="onStopAudio" delay="0">
                                              <p:tgtEl>
                                                <p:sldTgt/>
                                              </p:tgtEl>
                                            </p:cond>
                                          </p:endCondLst>
                                        </p:cTn>
                                        <p:tgtEl>
                                          <p:sndTgt r:embed="rId11" name="ein altes Bet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166646" y="214290"/>
          <a:ext cx="12025354" cy="6143644"/>
        </p:xfrm>
        <a:graphic>
          <a:graphicData uri="http://schemas.openxmlformats.org/drawingml/2006/table">
            <a:tbl>
              <a:tblPr/>
              <a:tblGrid>
                <a:gridCol w="6280010">
                  <a:extLst>
                    <a:ext uri="{9D8B030D-6E8A-4147-A177-3AD203B41FA5}">
                      <a16:colId xmlns:a16="http://schemas.microsoft.com/office/drawing/2014/main" xmlns="" val="20000"/>
                    </a:ext>
                  </a:extLst>
                </a:gridCol>
                <a:gridCol w="5745344">
                  <a:extLst>
                    <a:ext uri="{9D8B030D-6E8A-4147-A177-3AD203B41FA5}">
                      <a16:colId xmlns:a16="http://schemas.microsoft.com/office/drawing/2014/main" xmlns="" val="20001"/>
                    </a:ext>
                  </a:extLst>
                </a:gridCol>
              </a:tblGrid>
              <a:tr h="6143644">
                <a:tc>
                  <a:txBody>
                    <a:bodyPr/>
                    <a:lstStyle/>
                    <a:p>
                      <a:pPr hangingPunct="0">
                        <a:spcAft>
                          <a:spcPts val="0"/>
                        </a:spcAft>
                        <a:buFont typeface="Arial" pitchFamily="34" charset="0"/>
                        <a:buChar char="•"/>
                        <a:tabLst>
                          <a:tab pos="180340" algn="l"/>
                        </a:tabLst>
                      </a:pPr>
                      <a:r>
                        <a:rPr lang="de-DE" sz="3600" b="1" i="1" dirty="0" smtClean="0">
                          <a:solidFill>
                            <a:srgbClr val="000000"/>
                          </a:solidFill>
                          <a:latin typeface="Arial" pitchFamily="34" charset="0"/>
                          <a:ea typeface="Times New Roman"/>
                          <a:cs typeface="Arial" pitchFamily="34" charset="0"/>
                        </a:rPr>
                        <a:t>ein </a:t>
                      </a:r>
                      <a:r>
                        <a:rPr lang="de-DE" sz="3600" b="1" i="1" dirty="0">
                          <a:solidFill>
                            <a:srgbClr val="000000"/>
                          </a:solidFill>
                          <a:latin typeface="Arial" pitchFamily="34" charset="0"/>
                          <a:ea typeface="Times New Roman"/>
                          <a:cs typeface="Arial" pitchFamily="34" charset="0"/>
                        </a:rPr>
                        <a:t>neuer Schüler</a:t>
                      </a:r>
                      <a:endParaRPr lang="ru-RU" sz="3600" b="1" i="1" dirty="0">
                        <a:latin typeface="Arial" pitchFamily="34" charset="0"/>
                        <a:ea typeface="Times New Roman"/>
                        <a:cs typeface="Arial" pitchFamily="34" charset="0"/>
                      </a:endParaRPr>
                    </a:p>
                    <a:p>
                      <a:pPr hangingPunct="0">
                        <a:spcAft>
                          <a:spcPts val="0"/>
                        </a:spcAft>
                        <a:buFont typeface="Arial" pitchFamily="34" charset="0"/>
                        <a:buChar char="•"/>
                        <a:tabLst>
                          <a:tab pos="180340" algn="l"/>
                        </a:tabLst>
                      </a:pPr>
                      <a:r>
                        <a:rPr lang="de-DE" sz="3600" b="1" i="1" dirty="0">
                          <a:solidFill>
                            <a:srgbClr val="000000"/>
                          </a:solidFill>
                          <a:latin typeface="Arial" pitchFamily="34" charset="0"/>
                          <a:ea typeface="Times New Roman"/>
                          <a:cs typeface="Arial" pitchFamily="34" charset="0"/>
                        </a:rPr>
                        <a:t>ein brauner Tisch</a:t>
                      </a:r>
                      <a:endParaRPr lang="ru-RU" sz="3600" b="1" i="1" dirty="0">
                        <a:latin typeface="Arial" pitchFamily="34" charset="0"/>
                        <a:ea typeface="Times New Roman"/>
                        <a:cs typeface="Arial" pitchFamily="34" charset="0"/>
                      </a:endParaRPr>
                    </a:p>
                    <a:p>
                      <a:pPr hangingPunct="0">
                        <a:spcAft>
                          <a:spcPts val="0"/>
                        </a:spcAft>
                        <a:buFont typeface="Arial" pitchFamily="34" charset="0"/>
                        <a:buChar char="•"/>
                        <a:tabLst>
                          <a:tab pos="180340" algn="l"/>
                        </a:tabLst>
                      </a:pPr>
                      <a:r>
                        <a:rPr lang="de-DE" sz="3600" b="1" i="1" dirty="0">
                          <a:solidFill>
                            <a:srgbClr val="000000"/>
                          </a:solidFill>
                          <a:latin typeface="Arial" pitchFamily="34" charset="0"/>
                          <a:ea typeface="Times New Roman"/>
                          <a:cs typeface="Arial" pitchFamily="34" charset="0"/>
                        </a:rPr>
                        <a:t>ein guter Tag</a:t>
                      </a:r>
                      <a:endParaRPr lang="ru-RU" sz="3600" b="1" i="1" dirty="0">
                        <a:latin typeface="Arial" pitchFamily="34" charset="0"/>
                        <a:ea typeface="Times New Roman"/>
                        <a:cs typeface="Arial" pitchFamily="34" charset="0"/>
                      </a:endParaRPr>
                    </a:p>
                    <a:p>
                      <a:pPr hangingPunct="0">
                        <a:spcAft>
                          <a:spcPts val="0"/>
                        </a:spcAft>
                        <a:buFont typeface="Arial" pitchFamily="34" charset="0"/>
                        <a:buChar char="•"/>
                        <a:tabLst>
                          <a:tab pos="180340" algn="l"/>
                        </a:tabLst>
                      </a:pPr>
                      <a:r>
                        <a:rPr lang="de-DE" sz="3600" b="1" i="1" dirty="0">
                          <a:solidFill>
                            <a:srgbClr val="000000"/>
                          </a:solidFill>
                          <a:latin typeface="Arial" pitchFamily="34" charset="0"/>
                          <a:ea typeface="Times New Roman"/>
                          <a:cs typeface="Arial" pitchFamily="34" charset="0"/>
                        </a:rPr>
                        <a:t>ein blasses Kind</a:t>
                      </a:r>
                      <a:endParaRPr lang="ru-RU" sz="3600" b="1" i="1" dirty="0">
                        <a:latin typeface="Arial" pitchFamily="34" charset="0"/>
                        <a:ea typeface="Times New Roman"/>
                        <a:cs typeface="Arial" pitchFamily="34" charset="0"/>
                      </a:endParaRPr>
                    </a:p>
                    <a:p>
                      <a:pPr hangingPunct="0">
                        <a:spcAft>
                          <a:spcPts val="0"/>
                        </a:spcAft>
                        <a:buFont typeface="Arial" pitchFamily="34" charset="0"/>
                        <a:buChar char="•"/>
                        <a:tabLst>
                          <a:tab pos="180340" algn="l"/>
                        </a:tabLst>
                      </a:pPr>
                      <a:r>
                        <a:rPr lang="de-DE" sz="3600" b="1" i="1" dirty="0">
                          <a:solidFill>
                            <a:srgbClr val="000000"/>
                          </a:solidFill>
                          <a:latin typeface="Arial" pitchFamily="34" charset="0"/>
                          <a:ea typeface="Times New Roman"/>
                          <a:cs typeface="Arial" pitchFamily="34" charset="0"/>
                        </a:rPr>
                        <a:t>ein schönes Mädchen</a:t>
                      </a:r>
                      <a:endParaRPr lang="ru-RU" sz="3600" b="1" i="1" dirty="0">
                        <a:latin typeface="Arial" pitchFamily="34" charset="0"/>
                        <a:ea typeface="Times New Roman"/>
                        <a:cs typeface="Arial" pitchFamily="34" charset="0"/>
                      </a:endParaRPr>
                    </a:p>
                    <a:p>
                      <a:pPr hangingPunct="0">
                        <a:spcAft>
                          <a:spcPts val="0"/>
                        </a:spcAft>
                        <a:buFont typeface="Arial" pitchFamily="34" charset="0"/>
                        <a:buChar char="•"/>
                        <a:tabLst>
                          <a:tab pos="180340" algn="l"/>
                        </a:tabLst>
                      </a:pPr>
                      <a:r>
                        <a:rPr lang="de-DE" sz="3600" b="1" i="1" dirty="0" smtClean="0">
                          <a:solidFill>
                            <a:srgbClr val="000000"/>
                          </a:solidFill>
                          <a:latin typeface="Arial" pitchFamily="34" charset="0"/>
                          <a:ea typeface="Times New Roman"/>
                          <a:cs typeface="Arial" pitchFamily="34" charset="0"/>
                        </a:rPr>
                        <a:t>eine </a:t>
                      </a:r>
                      <a:r>
                        <a:rPr lang="de-DE" sz="3600" b="1" i="1" dirty="0">
                          <a:solidFill>
                            <a:srgbClr val="000000"/>
                          </a:solidFill>
                          <a:latin typeface="Arial" pitchFamily="34" charset="0"/>
                          <a:ea typeface="Times New Roman"/>
                          <a:cs typeface="Arial" pitchFamily="34" charset="0"/>
                        </a:rPr>
                        <a:t>junge Frau und ein alter Mann</a:t>
                      </a:r>
                      <a:endParaRPr lang="ru-RU" sz="3600" b="1" i="1" dirty="0">
                        <a:latin typeface="Arial" pitchFamily="34" charset="0"/>
                        <a:ea typeface="Times New Roman"/>
                        <a:cs typeface="Arial" pitchFamily="34" charset="0"/>
                      </a:endParaRPr>
                    </a:p>
                    <a:p>
                      <a:pPr hangingPunct="0">
                        <a:spcAft>
                          <a:spcPts val="0"/>
                        </a:spcAft>
                        <a:buFont typeface="Arial" pitchFamily="34" charset="0"/>
                        <a:buChar char="•"/>
                        <a:tabLst>
                          <a:tab pos="180340" algn="l"/>
                        </a:tabLst>
                      </a:pPr>
                      <a:r>
                        <a:rPr lang="de-DE" sz="3600" b="1" i="1" dirty="0">
                          <a:solidFill>
                            <a:srgbClr val="000000"/>
                          </a:solidFill>
                          <a:latin typeface="Arial" pitchFamily="34" charset="0"/>
                          <a:ea typeface="Times New Roman"/>
                          <a:cs typeface="Arial" pitchFamily="34" charset="0"/>
                        </a:rPr>
                        <a:t>ein guter Schüler und eine gute Mutter</a:t>
                      </a:r>
                      <a:endParaRPr lang="ru-RU" sz="3600" b="1" i="1" dirty="0">
                        <a:latin typeface="Arial" pitchFamily="34" charset="0"/>
                        <a:ea typeface="Times New Roman"/>
                        <a:cs typeface="Arial" pitchFamily="34" charset="0"/>
                      </a:endParaRPr>
                    </a:p>
                    <a:p>
                      <a:pPr hangingPunct="0">
                        <a:spcAft>
                          <a:spcPts val="0"/>
                        </a:spcAft>
                        <a:buFont typeface="Arial" pitchFamily="34" charset="0"/>
                        <a:buChar char="•"/>
                        <a:tabLst>
                          <a:tab pos="180340" algn="l"/>
                        </a:tabLst>
                      </a:pPr>
                      <a:r>
                        <a:rPr lang="de-DE" sz="3600" b="1" i="1" dirty="0">
                          <a:solidFill>
                            <a:srgbClr val="000000"/>
                          </a:solidFill>
                          <a:latin typeface="Arial" pitchFamily="34" charset="0"/>
                          <a:ea typeface="Times New Roman"/>
                          <a:cs typeface="Arial" pitchFamily="34" charset="0"/>
                        </a:rPr>
                        <a:t>ein altes Radio und ein alter Bleistift</a:t>
                      </a:r>
                      <a:endParaRPr lang="ru-RU" sz="3600" b="1" i="1" dirty="0">
                        <a:latin typeface="Arial" pitchFamily="34" charset="0"/>
                        <a:ea typeface="Times New Roman"/>
                        <a:cs typeface="Arial" pitchFamily="34" charset="0"/>
                      </a:endParaRPr>
                    </a:p>
                  </a:txBody>
                  <a:tcPr marL="35919" marR="35919"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hangingPunct="0">
                        <a:spcAft>
                          <a:spcPts val="0"/>
                        </a:spcAft>
                        <a:buFont typeface="Arial" pitchFamily="34" charset="0"/>
                        <a:buChar char="•"/>
                        <a:tabLst>
                          <a:tab pos="180340" algn="l"/>
                        </a:tabLst>
                      </a:pPr>
                      <a:r>
                        <a:rPr lang="ru-RU" sz="3600" b="1" i="1" dirty="0" smtClean="0">
                          <a:latin typeface="Arial" pitchFamily="34" charset="0"/>
                          <a:ea typeface="Times New Roman"/>
                          <a:cs typeface="Arial" pitchFamily="34" charset="0"/>
                        </a:rPr>
                        <a:t>новый </a:t>
                      </a:r>
                      <a:r>
                        <a:rPr lang="ru-RU" sz="3600" b="1" i="1" dirty="0">
                          <a:latin typeface="Arial" pitchFamily="34" charset="0"/>
                          <a:ea typeface="Times New Roman"/>
                          <a:cs typeface="Arial" pitchFamily="34" charset="0"/>
                        </a:rPr>
                        <a:t>ученик</a:t>
                      </a:r>
                    </a:p>
                    <a:p>
                      <a:pPr hangingPunct="0">
                        <a:spcAft>
                          <a:spcPts val="0"/>
                        </a:spcAft>
                        <a:buFont typeface="Arial" pitchFamily="34" charset="0"/>
                        <a:buChar char="•"/>
                        <a:tabLst>
                          <a:tab pos="180340" algn="l"/>
                        </a:tabLst>
                      </a:pPr>
                      <a:r>
                        <a:rPr lang="ru-RU" sz="3600" b="1" i="1" dirty="0">
                          <a:latin typeface="Arial" pitchFamily="34" charset="0"/>
                          <a:ea typeface="Times New Roman"/>
                          <a:cs typeface="Arial" pitchFamily="34" charset="0"/>
                        </a:rPr>
                        <a:t>коричневый стол</a:t>
                      </a:r>
                    </a:p>
                    <a:p>
                      <a:pPr hangingPunct="0">
                        <a:spcAft>
                          <a:spcPts val="0"/>
                        </a:spcAft>
                        <a:buFont typeface="Arial" pitchFamily="34" charset="0"/>
                        <a:buChar char="•"/>
                        <a:tabLst>
                          <a:tab pos="180340" algn="l"/>
                        </a:tabLst>
                      </a:pPr>
                      <a:r>
                        <a:rPr lang="ru-RU" sz="3600" b="1" i="1" dirty="0">
                          <a:latin typeface="Arial" pitchFamily="34" charset="0"/>
                          <a:ea typeface="Times New Roman"/>
                          <a:cs typeface="Arial" pitchFamily="34" charset="0"/>
                        </a:rPr>
                        <a:t>хороший день</a:t>
                      </a:r>
                    </a:p>
                    <a:p>
                      <a:pPr hangingPunct="0">
                        <a:spcAft>
                          <a:spcPts val="0"/>
                        </a:spcAft>
                        <a:buFont typeface="Arial" pitchFamily="34" charset="0"/>
                        <a:buChar char="•"/>
                        <a:tabLst>
                          <a:tab pos="180340" algn="l"/>
                        </a:tabLst>
                      </a:pPr>
                      <a:r>
                        <a:rPr lang="ru-RU" sz="3600" b="1" i="1" noProof="0" dirty="0" smtClean="0">
                          <a:latin typeface="Arial" pitchFamily="34" charset="0"/>
                          <a:ea typeface="Times New Roman"/>
                          <a:cs typeface="Arial" pitchFamily="34" charset="0"/>
                        </a:rPr>
                        <a:t>бледный ребёнок</a:t>
                      </a:r>
                    </a:p>
                    <a:p>
                      <a:pPr hangingPunct="0">
                        <a:spcAft>
                          <a:spcPts val="0"/>
                        </a:spcAft>
                        <a:buFont typeface="Arial" pitchFamily="34" charset="0"/>
                        <a:buChar char="•"/>
                        <a:tabLst>
                          <a:tab pos="180340" algn="l"/>
                        </a:tabLst>
                      </a:pPr>
                      <a:r>
                        <a:rPr lang="ru-RU" sz="3600" b="1" i="1" dirty="0" smtClean="0">
                          <a:latin typeface="Arial" pitchFamily="34" charset="0"/>
                          <a:ea typeface="Times New Roman"/>
                          <a:cs typeface="Arial" pitchFamily="34" charset="0"/>
                        </a:rPr>
                        <a:t>красивая </a:t>
                      </a:r>
                      <a:r>
                        <a:rPr lang="ru-RU" sz="3600" b="1" i="1" dirty="0">
                          <a:latin typeface="Arial" pitchFamily="34" charset="0"/>
                          <a:ea typeface="Times New Roman"/>
                          <a:cs typeface="Arial" pitchFamily="34" charset="0"/>
                        </a:rPr>
                        <a:t>девочка</a:t>
                      </a:r>
                    </a:p>
                    <a:p>
                      <a:pPr hangingPunct="0">
                        <a:spcAft>
                          <a:spcPts val="0"/>
                        </a:spcAft>
                        <a:buFont typeface="Arial" pitchFamily="34" charset="0"/>
                        <a:buChar char="•"/>
                        <a:tabLst>
                          <a:tab pos="180340" algn="l"/>
                        </a:tabLst>
                      </a:pPr>
                      <a:r>
                        <a:rPr lang="ru-RU" sz="3600" b="1" i="1" dirty="0" smtClean="0">
                          <a:latin typeface="Arial" pitchFamily="34" charset="0"/>
                          <a:ea typeface="Times New Roman"/>
                          <a:cs typeface="Arial" pitchFamily="34" charset="0"/>
                        </a:rPr>
                        <a:t>молодая </a:t>
                      </a:r>
                      <a:r>
                        <a:rPr lang="ru-RU" sz="3600" b="1" i="1" dirty="0">
                          <a:latin typeface="Arial" pitchFamily="34" charset="0"/>
                          <a:ea typeface="Times New Roman"/>
                          <a:cs typeface="Arial" pitchFamily="34" charset="0"/>
                        </a:rPr>
                        <a:t>женщина и старый мужчина</a:t>
                      </a:r>
                    </a:p>
                    <a:p>
                      <a:pPr hangingPunct="0">
                        <a:spcAft>
                          <a:spcPts val="0"/>
                        </a:spcAft>
                        <a:buFont typeface="Arial" pitchFamily="34" charset="0"/>
                        <a:buChar char="•"/>
                        <a:tabLst>
                          <a:tab pos="180340" algn="l"/>
                        </a:tabLst>
                      </a:pPr>
                      <a:r>
                        <a:rPr lang="ru-RU" sz="3600" b="1" i="1" dirty="0">
                          <a:latin typeface="Arial" pitchFamily="34" charset="0"/>
                          <a:ea typeface="Times New Roman"/>
                          <a:cs typeface="Arial" pitchFamily="34" charset="0"/>
                        </a:rPr>
                        <a:t>хороший ученик и хорошая мать</a:t>
                      </a:r>
                    </a:p>
                    <a:p>
                      <a:pPr hangingPunct="0">
                        <a:spcAft>
                          <a:spcPts val="0"/>
                        </a:spcAft>
                        <a:buFont typeface="Arial" pitchFamily="34" charset="0"/>
                        <a:buChar char="•"/>
                        <a:tabLst>
                          <a:tab pos="180340" algn="l"/>
                        </a:tabLst>
                      </a:pPr>
                      <a:r>
                        <a:rPr lang="ru-RU" sz="3600" b="1" i="1" dirty="0">
                          <a:latin typeface="Arial" pitchFamily="34" charset="0"/>
                          <a:ea typeface="Times New Roman"/>
                          <a:cs typeface="Arial" pitchFamily="34" charset="0"/>
                        </a:rPr>
                        <a:t>старое радио и старый карандаш</a:t>
                      </a:r>
                    </a:p>
                  </a:txBody>
                  <a:tcPr marL="35919" marR="3591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bl>
          </a:graphicData>
        </a:graphic>
      </p:graphicFrame>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10668032" cy="769441"/>
          </a:xfrm>
          <a:prstGeom prst="rect">
            <a:avLst/>
          </a:prstGeom>
        </p:spPr>
        <p:txBody>
          <a:bodyPr wrap="square">
            <a:spAutoFit/>
          </a:bodyPr>
          <a:lstStyle/>
          <a:p>
            <a:pPr>
              <a:spcAft>
                <a:spcPts val="0"/>
              </a:spcAft>
              <a:tabLst>
                <a:tab pos="180340" algn="l"/>
              </a:tabLst>
            </a:pPr>
            <a:r>
              <a:rPr lang="ru-RU" sz="4400" b="1" i="1" dirty="0" smtClean="0">
                <a:ea typeface="Times New Roman"/>
                <a:cs typeface="Arial" pitchFamily="34" charset="0"/>
              </a:rPr>
              <a:t>новый ученик</a:t>
            </a:r>
            <a:endParaRPr lang="ru-RU" sz="4400" b="1" i="1" dirty="0">
              <a:ea typeface="Times New Roman"/>
              <a:cs typeface="Arial" pitchFamily="34" charset="0"/>
            </a:endParaRPr>
          </a:p>
        </p:txBody>
      </p:sp>
      <p:sp>
        <p:nvSpPr>
          <p:cNvPr id="4" name="Прямоугольник 3"/>
          <p:cNvSpPr/>
          <p:nvPr/>
        </p:nvSpPr>
        <p:spPr>
          <a:xfrm>
            <a:off x="0" y="857232"/>
            <a:ext cx="10668032" cy="769441"/>
          </a:xfrm>
          <a:prstGeom prst="rect">
            <a:avLst/>
          </a:prstGeom>
        </p:spPr>
        <p:txBody>
          <a:bodyPr wrap="square">
            <a:spAutoFit/>
          </a:bodyPr>
          <a:lstStyle/>
          <a:p>
            <a:pPr>
              <a:spcAft>
                <a:spcPts val="0"/>
              </a:spcAft>
              <a:tabLst>
                <a:tab pos="180340" algn="l"/>
              </a:tabLst>
            </a:pPr>
            <a:r>
              <a:rPr lang="ru-RU" sz="4400" b="1" i="1" dirty="0" smtClean="0">
                <a:ea typeface="Times New Roman"/>
                <a:cs typeface="Arial" pitchFamily="34" charset="0"/>
              </a:rPr>
              <a:t>коричневый стол</a:t>
            </a:r>
            <a:endParaRPr lang="ru-RU" sz="4400" b="1" i="1" dirty="0">
              <a:ea typeface="Times New Roman"/>
              <a:cs typeface="Arial" pitchFamily="34" charset="0"/>
            </a:endParaRPr>
          </a:p>
        </p:txBody>
      </p:sp>
      <p:sp>
        <p:nvSpPr>
          <p:cNvPr id="5" name="Прямоугольник 4"/>
          <p:cNvSpPr/>
          <p:nvPr/>
        </p:nvSpPr>
        <p:spPr>
          <a:xfrm>
            <a:off x="0" y="1714488"/>
            <a:ext cx="10668032" cy="769441"/>
          </a:xfrm>
          <a:prstGeom prst="rect">
            <a:avLst/>
          </a:prstGeom>
        </p:spPr>
        <p:txBody>
          <a:bodyPr wrap="square">
            <a:spAutoFit/>
          </a:bodyPr>
          <a:lstStyle/>
          <a:p>
            <a:pPr>
              <a:spcAft>
                <a:spcPts val="0"/>
              </a:spcAft>
              <a:tabLst>
                <a:tab pos="180340" algn="l"/>
              </a:tabLst>
            </a:pPr>
            <a:r>
              <a:rPr lang="ru-RU" sz="4400" b="1" i="1" dirty="0" smtClean="0">
                <a:ea typeface="Times New Roman"/>
                <a:cs typeface="Arial" pitchFamily="34" charset="0"/>
              </a:rPr>
              <a:t>хороший день</a:t>
            </a:r>
            <a:endParaRPr lang="ru-RU" sz="4400" b="1" i="1" dirty="0">
              <a:ea typeface="Times New Roman"/>
              <a:cs typeface="Arial" pitchFamily="34" charset="0"/>
            </a:endParaRPr>
          </a:p>
        </p:txBody>
      </p:sp>
      <p:sp>
        <p:nvSpPr>
          <p:cNvPr id="6" name="Прямоугольник 5"/>
          <p:cNvSpPr/>
          <p:nvPr/>
        </p:nvSpPr>
        <p:spPr>
          <a:xfrm>
            <a:off x="0" y="2643182"/>
            <a:ext cx="10668032" cy="769441"/>
          </a:xfrm>
          <a:prstGeom prst="rect">
            <a:avLst/>
          </a:prstGeom>
        </p:spPr>
        <p:txBody>
          <a:bodyPr wrap="square">
            <a:spAutoFit/>
          </a:bodyPr>
          <a:lstStyle/>
          <a:p>
            <a:pPr>
              <a:spcAft>
                <a:spcPts val="0"/>
              </a:spcAft>
              <a:tabLst>
                <a:tab pos="180340" algn="l"/>
              </a:tabLst>
            </a:pPr>
            <a:r>
              <a:rPr lang="ru-RU" sz="4400" b="1" i="1" dirty="0" smtClean="0">
                <a:ea typeface="Times New Roman"/>
                <a:cs typeface="Arial" pitchFamily="34" charset="0"/>
              </a:rPr>
              <a:t>бледный ребёнок</a:t>
            </a:r>
          </a:p>
        </p:txBody>
      </p:sp>
      <p:sp>
        <p:nvSpPr>
          <p:cNvPr id="7" name="Прямоугольник 6"/>
          <p:cNvSpPr/>
          <p:nvPr/>
        </p:nvSpPr>
        <p:spPr>
          <a:xfrm>
            <a:off x="0" y="3500438"/>
            <a:ext cx="10668032" cy="769441"/>
          </a:xfrm>
          <a:prstGeom prst="rect">
            <a:avLst/>
          </a:prstGeom>
        </p:spPr>
        <p:txBody>
          <a:bodyPr wrap="square">
            <a:spAutoFit/>
          </a:bodyPr>
          <a:lstStyle/>
          <a:p>
            <a:pPr>
              <a:spcAft>
                <a:spcPts val="0"/>
              </a:spcAft>
              <a:tabLst>
                <a:tab pos="180340" algn="l"/>
              </a:tabLst>
            </a:pPr>
            <a:r>
              <a:rPr lang="ru-RU" sz="4400" b="1" i="1" dirty="0" smtClean="0">
                <a:ea typeface="Times New Roman"/>
                <a:cs typeface="Arial" pitchFamily="34" charset="0"/>
              </a:rPr>
              <a:t>красивая девочка</a:t>
            </a:r>
            <a:endParaRPr lang="ru-RU" sz="4400" b="1" i="1" dirty="0">
              <a:ea typeface="Times New Roman"/>
              <a:cs typeface="Arial" pitchFamily="34" charset="0"/>
            </a:endParaRPr>
          </a:p>
        </p:txBody>
      </p:sp>
      <p:sp>
        <p:nvSpPr>
          <p:cNvPr id="8" name="Прямоугольник 7"/>
          <p:cNvSpPr/>
          <p:nvPr/>
        </p:nvSpPr>
        <p:spPr>
          <a:xfrm>
            <a:off x="0" y="4357694"/>
            <a:ext cx="10882346" cy="769441"/>
          </a:xfrm>
          <a:prstGeom prst="rect">
            <a:avLst/>
          </a:prstGeom>
        </p:spPr>
        <p:txBody>
          <a:bodyPr wrap="square">
            <a:spAutoFit/>
          </a:bodyPr>
          <a:lstStyle/>
          <a:p>
            <a:pPr>
              <a:spcAft>
                <a:spcPts val="0"/>
              </a:spcAft>
              <a:tabLst>
                <a:tab pos="180340" algn="l"/>
              </a:tabLst>
            </a:pPr>
            <a:r>
              <a:rPr lang="ru-RU" sz="4400" b="1" i="1" dirty="0" smtClean="0">
                <a:ea typeface="Times New Roman"/>
                <a:cs typeface="Arial" pitchFamily="34" charset="0"/>
              </a:rPr>
              <a:t>молодая женщина и старый мужчина</a:t>
            </a:r>
            <a:endParaRPr lang="ru-RU" sz="4400" b="1" i="1" dirty="0">
              <a:ea typeface="Times New Roman"/>
              <a:cs typeface="Arial" pitchFamily="34" charset="0"/>
            </a:endParaRPr>
          </a:p>
        </p:txBody>
      </p:sp>
      <p:sp>
        <p:nvSpPr>
          <p:cNvPr id="9" name="Прямоугольник 8"/>
          <p:cNvSpPr/>
          <p:nvPr/>
        </p:nvSpPr>
        <p:spPr>
          <a:xfrm>
            <a:off x="0" y="5214950"/>
            <a:ext cx="10668032" cy="769441"/>
          </a:xfrm>
          <a:prstGeom prst="rect">
            <a:avLst/>
          </a:prstGeom>
        </p:spPr>
        <p:txBody>
          <a:bodyPr wrap="square">
            <a:spAutoFit/>
          </a:bodyPr>
          <a:lstStyle/>
          <a:p>
            <a:pPr>
              <a:spcAft>
                <a:spcPts val="0"/>
              </a:spcAft>
              <a:tabLst>
                <a:tab pos="180340" algn="l"/>
              </a:tabLst>
            </a:pPr>
            <a:r>
              <a:rPr lang="ru-RU" sz="4400" b="1" i="1" dirty="0" smtClean="0">
                <a:ea typeface="Times New Roman"/>
                <a:cs typeface="Arial" pitchFamily="34" charset="0"/>
              </a:rPr>
              <a:t>хороший ученик и хорошая мать</a:t>
            </a:r>
            <a:endParaRPr lang="ru-RU" sz="4400" b="1" i="1" dirty="0">
              <a:ea typeface="Times New Roman"/>
              <a:cs typeface="Arial" pitchFamily="34" charset="0"/>
            </a:endParaRPr>
          </a:p>
        </p:txBody>
      </p:sp>
      <p:sp>
        <p:nvSpPr>
          <p:cNvPr id="10" name="Прямоугольник 9"/>
          <p:cNvSpPr/>
          <p:nvPr/>
        </p:nvSpPr>
        <p:spPr>
          <a:xfrm>
            <a:off x="0" y="6088559"/>
            <a:ext cx="10668032" cy="769441"/>
          </a:xfrm>
          <a:prstGeom prst="rect">
            <a:avLst/>
          </a:prstGeom>
        </p:spPr>
        <p:txBody>
          <a:bodyPr wrap="square">
            <a:spAutoFit/>
          </a:bodyPr>
          <a:lstStyle/>
          <a:p>
            <a:pPr>
              <a:spcAft>
                <a:spcPts val="0"/>
              </a:spcAft>
              <a:tabLst>
                <a:tab pos="180340" algn="l"/>
              </a:tabLst>
            </a:pPr>
            <a:r>
              <a:rPr lang="ru-RU" sz="4400" b="1" i="1" dirty="0" smtClean="0">
                <a:ea typeface="Times New Roman"/>
                <a:cs typeface="Arial" pitchFamily="34" charset="0"/>
              </a:rPr>
              <a:t>старое радио и старый карандаш</a:t>
            </a:r>
            <a:endParaRPr lang="ru-RU" sz="4400" b="1" i="1" dirty="0">
              <a:ea typeface="Times New Roman"/>
              <a:cs typeface="Arial" pitchFamily="34" charset="0"/>
            </a:endParaRPr>
          </a:p>
        </p:txBody>
      </p:sp>
      <p:sp>
        <p:nvSpPr>
          <p:cNvPr id="11" name="Овал 10"/>
          <p:cNvSpPr/>
          <p:nvPr/>
        </p:nvSpPr>
        <p:spPr>
          <a:xfrm>
            <a:off x="11168098" y="214290"/>
            <a:ext cx="571504" cy="571504"/>
          </a:xfrm>
          <a:prstGeom prst="ellipse">
            <a:avLst/>
          </a:prstGeom>
          <a:solidFill>
            <a:srgbClr val="00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Овал 11"/>
          <p:cNvSpPr/>
          <p:nvPr/>
        </p:nvSpPr>
        <p:spPr>
          <a:xfrm>
            <a:off x="11168098" y="857232"/>
            <a:ext cx="571504" cy="571504"/>
          </a:xfrm>
          <a:prstGeom prst="ellipse">
            <a:avLst/>
          </a:prstGeom>
          <a:solidFill>
            <a:srgbClr val="00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Овал 12"/>
          <p:cNvSpPr/>
          <p:nvPr/>
        </p:nvSpPr>
        <p:spPr>
          <a:xfrm>
            <a:off x="11168098" y="1643050"/>
            <a:ext cx="571504" cy="571504"/>
          </a:xfrm>
          <a:prstGeom prst="ellipse">
            <a:avLst/>
          </a:prstGeom>
          <a:solidFill>
            <a:srgbClr val="00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Овал 13"/>
          <p:cNvSpPr/>
          <p:nvPr/>
        </p:nvSpPr>
        <p:spPr>
          <a:xfrm>
            <a:off x="11168098" y="2500306"/>
            <a:ext cx="571504" cy="571504"/>
          </a:xfrm>
          <a:prstGeom prst="ellipse">
            <a:avLst/>
          </a:prstGeom>
          <a:solidFill>
            <a:srgbClr val="00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Овал 14"/>
          <p:cNvSpPr/>
          <p:nvPr/>
        </p:nvSpPr>
        <p:spPr>
          <a:xfrm>
            <a:off x="11168098" y="3429000"/>
            <a:ext cx="571504" cy="571504"/>
          </a:xfrm>
          <a:prstGeom prst="ellipse">
            <a:avLst/>
          </a:prstGeom>
          <a:solidFill>
            <a:srgbClr val="00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Овал 15"/>
          <p:cNvSpPr/>
          <p:nvPr/>
        </p:nvSpPr>
        <p:spPr>
          <a:xfrm>
            <a:off x="11168098" y="4357694"/>
            <a:ext cx="571504" cy="571504"/>
          </a:xfrm>
          <a:prstGeom prst="ellipse">
            <a:avLst/>
          </a:prstGeom>
          <a:solidFill>
            <a:srgbClr val="00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Овал 16"/>
          <p:cNvSpPr/>
          <p:nvPr/>
        </p:nvSpPr>
        <p:spPr>
          <a:xfrm>
            <a:off x="11168098" y="5214950"/>
            <a:ext cx="571504" cy="571504"/>
          </a:xfrm>
          <a:prstGeom prst="ellipse">
            <a:avLst/>
          </a:prstGeom>
          <a:solidFill>
            <a:srgbClr val="00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Овал 17"/>
          <p:cNvSpPr/>
          <p:nvPr/>
        </p:nvSpPr>
        <p:spPr>
          <a:xfrm>
            <a:off x="11168098" y="6072206"/>
            <a:ext cx="571504" cy="571504"/>
          </a:xfrm>
          <a:prstGeom prst="ellipse">
            <a:avLst/>
          </a:prstGeom>
          <a:solidFill>
            <a:srgbClr val="00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ein neuer Schüler.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ein brauner Tisch.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5" name="ein guter Tag.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6" name="ein blasses Kind.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ppt_x"/>
                                          </p:val>
                                        </p:tav>
                                        <p:tav tm="100000">
                                          <p:val>
                                            <p:strVal val="#ppt_x"/>
                                          </p:val>
                                        </p:tav>
                                      </p:tavLst>
                                    </p:anim>
                                    <p:anim calcmode="lin" valueType="num">
                                      <p:cBhvr additive="base">
                                        <p:cTn id="5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7" name="ein schönes Mädchen.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 calcmode="lin" valueType="num">
                                      <p:cBhvr additive="base">
                                        <p:cTn id="67" dur="500" fill="hold"/>
                                        <p:tgtEl>
                                          <p:spTgt spid="8"/>
                                        </p:tgtEl>
                                        <p:attrNameLst>
                                          <p:attrName>ppt_x</p:attrName>
                                        </p:attrNameLst>
                                      </p:cBhvr>
                                      <p:tavLst>
                                        <p:tav tm="0">
                                          <p:val>
                                            <p:strVal val="#ppt_x"/>
                                          </p:val>
                                        </p:tav>
                                        <p:tav tm="100000">
                                          <p:val>
                                            <p:strVal val="#ppt_x"/>
                                          </p:val>
                                        </p:tav>
                                      </p:tavLst>
                                    </p:anim>
                                    <p:anim calcmode="lin" valueType="num">
                                      <p:cBhvr additive="base">
                                        <p:cTn id="6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1"/>
                                            </p:cond>
                                          </p:stCondLst>
                                          <p:endCondLst>
                                            <p:cond evt="onStopAudio" delay="0">
                                              <p:tgtEl>
                                                <p:sldTgt/>
                                              </p:tgtEl>
                                            </p:cond>
                                          </p:endCondLst>
                                        </p:cTn>
                                        <p:tgtEl>
                                          <p:sndTgt r:embed="rId8" name="eine junge Frau und ein alter Mann.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9"/>
                                        </p:tgtEl>
                                        <p:attrNameLst>
                                          <p:attrName>style.visibility</p:attrName>
                                        </p:attrNameLst>
                                      </p:cBhvr>
                                      <p:to>
                                        <p:strVal val="visible"/>
                                      </p:to>
                                    </p:set>
                                    <p:anim calcmode="lin" valueType="num">
                                      <p:cBhvr additive="base">
                                        <p:cTn id="79" dur="500" fill="hold"/>
                                        <p:tgtEl>
                                          <p:spTgt spid="9"/>
                                        </p:tgtEl>
                                        <p:attrNameLst>
                                          <p:attrName>ppt_x</p:attrName>
                                        </p:attrNameLst>
                                      </p:cBhvr>
                                      <p:tavLst>
                                        <p:tav tm="0">
                                          <p:val>
                                            <p:strVal val="#ppt_x"/>
                                          </p:val>
                                        </p:tav>
                                        <p:tav tm="100000">
                                          <p:val>
                                            <p:strVal val="#ppt_x"/>
                                          </p:val>
                                        </p:tav>
                                      </p:tavLst>
                                    </p:anim>
                                    <p:anim calcmode="lin" valueType="num">
                                      <p:cBhvr additive="base">
                                        <p:cTn id="8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additive="base">
                                        <p:cTn id="85" dur="500" fill="hold"/>
                                        <p:tgtEl>
                                          <p:spTgt spid="17"/>
                                        </p:tgtEl>
                                        <p:attrNameLst>
                                          <p:attrName>ppt_x</p:attrName>
                                        </p:attrNameLst>
                                      </p:cBhvr>
                                      <p:tavLst>
                                        <p:tav tm="0">
                                          <p:val>
                                            <p:strVal val="#ppt_x"/>
                                          </p:val>
                                        </p:tav>
                                        <p:tav tm="100000">
                                          <p:val>
                                            <p:strVal val="#ppt_x"/>
                                          </p:val>
                                        </p:tav>
                                      </p:tavLst>
                                    </p:anim>
                                    <p:anim calcmode="lin" valueType="num">
                                      <p:cBhvr additive="base">
                                        <p:cTn id="86"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3"/>
                                            </p:cond>
                                          </p:stCondLst>
                                          <p:endCondLst>
                                            <p:cond evt="onStopAudio" delay="0">
                                              <p:tgtEl>
                                                <p:sldTgt/>
                                              </p:tgtEl>
                                            </p:cond>
                                          </p:endCondLst>
                                        </p:cTn>
                                        <p:tgtEl>
                                          <p:sndTgt r:embed="rId9" name="ein guter Schüler und eine gute Mutter.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0"/>
                                        </p:tgtEl>
                                        <p:attrNameLst>
                                          <p:attrName>style.visibility</p:attrName>
                                        </p:attrNameLst>
                                      </p:cBhvr>
                                      <p:to>
                                        <p:strVal val="visible"/>
                                      </p:to>
                                    </p:set>
                                    <p:anim calcmode="lin" valueType="num">
                                      <p:cBhvr additive="base">
                                        <p:cTn id="91" dur="500" fill="hold"/>
                                        <p:tgtEl>
                                          <p:spTgt spid="10"/>
                                        </p:tgtEl>
                                        <p:attrNameLst>
                                          <p:attrName>ppt_x</p:attrName>
                                        </p:attrNameLst>
                                      </p:cBhvr>
                                      <p:tavLst>
                                        <p:tav tm="0">
                                          <p:val>
                                            <p:strVal val="#ppt_x"/>
                                          </p:val>
                                        </p:tav>
                                        <p:tav tm="100000">
                                          <p:val>
                                            <p:strVal val="#ppt_x"/>
                                          </p:val>
                                        </p:tav>
                                      </p:tavLst>
                                    </p:anim>
                                    <p:anim calcmode="lin" valueType="num">
                                      <p:cBhvr additive="base">
                                        <p:cTn id="9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fill="hold"/>
                                        <p:tgtEl>
                                          <p:spTgt spid="18"/>
                                        </p:tgtEl>
                                        <p:attrNameLst>
                                          <p:attrName>ppt_x</p:attrName>
                                        </p:attrNameLst>
                                      </p:cBhvr>
                                      <p:tavLst>
                                        <p:tav tm="0">
                                          <p:val>
                                            <p:strVal val="#ppt_x"/>
                                          </p:val>
                                        </p:tav>
                                        <p:tav tm="100000">
                                          <p:val>
                                            <p:strVal val="#ppt_x"/>
                                          </p:val>
                                        </p:tav>
                                      </p:tavLst>
                                    </p:anim>
                                    <p:anim calcmode="lin" valueType="num">
                                      <p:cBhvr additive="base">
                                        <p:cTn id="98"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5"/>
                                            </p:cond>
                                          </p:stCondLst>
                                          <p:endCondLst>
                                            <p:cond evt="onStopAudio" delay="0">
                                              <p:tgtEl>
                                                <p:sldTgt/>
                                              </p:tgtEl>
                                            </p:cond>
                                          </p:endCondLst>
                                        </p:cTn>
                                        <p:tgtEl>
                                          <p:sndTgt r:embed="rId10" name="ein altes Radio und ein alter Bleistif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animBg="1"/>
      <p:bldP spid="12" grpId="0" animBg="1"/>
      <p:bldP spid="13" grpId="0" animBg="1"/>
      <p:bldP spid="14" grpId="0" animBg="1"/>
      <p:bldP spid="15" grpId="0" animBg="1"/>
      <p:bldP spid="16" grpId="0" animBg="1"/>
      <p:bldP spid="17" grpId="0" animBg="1"/>
      <p:bldP spid="1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12192000" cy="5509200"/>
          </a:xfrm>
          <a:prstGeom prst="rect">
            <a:avLst/>
          </a:prstGeom>
        </p:spPr>
        <p:txBody>
          <a:bodyPr wrap="square">
            <a:spAutoFit/>
          </a:bodyPr>
          <a:lstStyle/>
          <a:p>
            <a:pPr>
              <a:spcAft>
                <a:spcPts val="0"/>
              </a:spcAft>
              <a:tabLst>
                <a:tab pos="180340" algn="l"/>
              </a:tabLst>
            </a:pPr>
            <a:r>
              <a:rPr lang="de-DE" sz="4400" b="1" i="1" dirty="0" smtClean="0">
                <a:solidFill>
                  <a:srgbClr val="000000"/>
                </a:solidFill>
                <a:ea typeface="Times New Roman"/>
                <a:cs typeface="Arial" pitchFamily="34" charset="0"/>
              </a:rPr>
              <a:t>ein neu</a:t>
            </a:r>
            <a:r>
              <a:rPr lang="de-DE" sz="4400" dirty="0" smtClean="0">
                <a:solidFill>
                  <a:srgbClr val="000000"/>
                </a:solidFill>
                <a:latin typeface="Times New Roman" pitchFamily="18" charset="0"/>
                <a:ea typeface="Times New Roman"/>
                <a:cs typeface="Times New Roman" pitchFamily="18" charset="0"/>
              </a:rPr>
              <a:t>____</a:t>
            </a:r>
            <a:r>
              <a:rPr lang="de-DE" sz="4400" b="1" i="1" dirty="0" smtClean="0">
                <a:solidFill>
                  <a:srgbClr val="000000"/>
                </a:solidFill>
                <a:ea typeface="Times New Roman"/>
                <a:cs typeface="Arial" pitchFamily="34" charset="0"/>
              </a:rPr>
              <a:t> Schüler</a:t>
            </a:r>
            <a:endParaRPr lang="ru-RU" sz="4400" b="1" i="1" dirty="0" smtClean="0">
              <a:ea typeface="Times New Roman"/>
              <a:cs typeface="Arial" pitchFamily="34" charset="0"/>
            </a:endParaRPr>
          </a:p>
          <a:p>
            <a:pPr>
              <a:spcAft>
                <a:spcPts val="0"/>
              </a:spcAft>
              <a:tabLst>
                <a:tab pos="180340" algn="l"/>
              </a:tabLst>
            </a:pPr>
            <a:r>
              <a:rPr lang="de-DE" sz="4400" b="1" i="1" dirty="0" smtClean="0">
                <a:solidFill>
                  <a:srgbClr val="000000"/>
                </a:solidFill>
                <a:ea typeface="Times New Roman"/>
                <a:cs typeface="Arial" pitchFamily="34" charset="0"/>
              </a:rPr>
              <a:t>ein blass</a:t>
            </a:r>
            <a:r>
              <a:rPr lang="de-DE" sz="4400" dirty="0" smtClean="0">
                <a:solidFill>
                  <a:srgbClr val="000000"/>
                </a:solidFill>
                <a:latin typeface="Times New Roman" pitchFamily="18" charset="0"/>
                <a:ea typeface="Times New Roman"/>
                <a:cs typeface="Times New Roman" pitchFamily="18" charset="0"/>
              </a:rPr>
              <a:t> ____</a:t>
            </a:r>
            <a:r>
              <a:rPr lang="de-DE" sz="4400" b="1" i="1" dirty="0" smtClean="0">
                <a:solidFill>
                  <a:srgbClr val="000000"/>
                </a:solidFill>
                <a:ea typeface="Times New Roman"/>
                <a:cs typeface="Arial" pitchFamily="34" charset="0"/>
              </a:rPr>
              <a:t> Kind</a:t>
            </a:r>
            <a:endParaRPr lang="ru-RU" sz="4400" b="1" i="1" dirty="0" smtClean="0">
              <a:ea typeface="Times New Roman"/>
              <a:cs typeface="Arial" pitchFamily="34" charset="0"/>
            </a:endParaRPr>
          </a:p>
          <a:p>
            <a:pPr>
              <a:spcAft>
                <a:spcPts val="0"/>
              </a:spcAft>
              <a:tabLst>
                <a:tab pos="180340" algn="l"/>
              </a:tabLst>
            </a:pPr>
            <a:r>
              <a:rPr lang="de-DE" sz="4400" b="1" i="1" dirty="0" smtClean="0">
                <a:solidFill>
                  <a:srgbClr val="000000"/>
                </a:solidFill>
                <a:ea typeface="Times New Roman"/>
                <a:cs typeface="Arial" pitchFamily="34" charset="0"/>
              </a:rPr>
              <a:t>ein braun</a:t>
            </a:r>
            <a:r>
              <a:rPr lang="de-DE" sz="4400" dirty="0" smtClean="0">
                <a:solidFill>
                  <a:srgbClr val="000000"/>
                </a:solidFill>
                <a:latin typeface="Times New Roman" pitchFamily="18" charset="0"/>
                <a:ea typeface="Times New Roman"/>
                <a:cs typeface="Times New Roman" pitchFamily="18" charset="0"/>
              </a:rPr>
              <a:t> ____</a:t>
            </a:r>
            <a:r>
              <a:rPr lang="de-DE" sz="4400" b="1" i="1" dirty="0" smtClean="0">
                <a:solidFill>
                  <a:srgbClr val="000000"/>
                </a:solidFill>
                <a:ea typeface="Times New Roman"/>
                <a:cs typeface="Arial" pitchFamily="34" charset="0"/>
              </a:rPr>
              <a:t> Tisch</a:t>
            </a:r>
            <a:endParaRPr lang="ru-RU" sz="4400" b="1" i="1" dirty="0" smtClean="0">
              <a:ea typeface="Times New Roman"/>
              <a:cs typeface="Arial" pitchFamily="34" charset="0"/>
            </a:endParaRPr>
          </a:p>
          <a:p>
            <a:pPr>
              <a:spcAft>
                <a:spcPts val="0"/>
              </a:spcAft>
              <a:tabLst>
                <a:tab pos="180340" algn="l"/>
              </a:tabLst>
            </a:pPr>
            <a:r>
              <a:rPr lang="de-DE" sz="4400" b="1" i="1" dirty="0" smtClean="0">
                <a:solidFill>
                  <a:srgbClr val="000000"/>
                </a:solidFill>
                <a:ea typeface="Times New Roman"/>
                <a:cs typeface="Arial" pitchFamily="34" charset="0"/>
              </a:rPr>
              <a:t>ein gut</a:t>
            </a:r>
            <a:r>
              <a:rPr lang="de-DE" sz="4400" dirty="0" smtClean="0">
                <a:solidFill>
                  <a:srgbClr val="000000"/>
                </a:solidFill>
                <a:latin typeface="Times New Roman" pitchFamily="18" charset="0"/>
                <a:ea typeface="Times New Roman"/>
                <a:cs typeface="Times New Roman" pitchFamily="18" charset="0"/>
              </a:rPr>
              <a:t> ____</a:t>
            </a:r>
            <a:r>
              <a:rPr lang="de-DE" sz="4400" b="1" i="1" dirty="0" smtClean="0">
                <a:solidFill>
                  <a:srgbClr val="000000"/>
                </a:solidFill>
                <a:ea typeface="Times New Roman"/>
                <a:cs typeface="Arial" pitchFamily="34" charset="0"/>
              </a:rPr>
              <a:t> Tag</a:t>
            </a:r>
            <a:endParaRPr lang="ru-RU" sz="4400" b="1" i="1" dirty="0" smtClean="0">
              <a:ea typeface="Times New Roman"/>
              <a:cs typeface="Arial" pitchFamily="34" charset="0"/>
            </a:endParaRPr>
          </a:p>
          <a:p>
            <a:pPr>
              <a:spcAft>
                <a:spcPts val="0"/>
              </a:spcAft>
              <a:tabLst>
                <a:tab pos="180340" algn="l"/>
              </a:tabLst>
            </a:pPr>
            <a:r>
              <a:rPr lang="de-DE" sz="4400" b="1" i="1" dirty="0" smtClean="0">
                <a:solidFill>
                  <a:srgbClr val="000000"/>
                </a:solidFill>
                <a:ea typeface="Times New Roman"/>
                <a:cs typeface="Arial" pitchFamily="34" charset="0"/>
              </a:rPr>
              <a:t>ein schön</a:t>
            </a:r>
            <a:r>
              <a:rPr lang="de-DE" sz="4400" dirty="0" smtClean="0">
                <a:solidFill>
                  <a:srgbClr val="000000"/>
                </a:solidFill>
                <a:latin typeface="Times New Roman" pitchFamily="18" charset="0"/>
                <a:ea typeface="Times New Roman"/>
                <a:cs typeface="Times New Roman" pitchFamily="18" charset="0"/>
              </a:rPr>
              <a:t> ____</a:t>
            </a:r>
            <a:r>
              <a:rPr lang="de-DE" sz="4400" b="1" i="1" dirty="0" smtClean="0">
                <a:solidFill>
                  <a:srgbClr val="000000"/>
                </a:solidFill>
                <a:ea typeface="Times New Roman"/>
                <a:cs typeface="Arial" pitchFamily="34" charset="0"/>
              </a:rPr>
              <a:t> Mädchen</a:t>
            </a:r>
            <a:endParaRPr lang="ru-RU" sz="4400" b="1" i="1" dirty="0" smtClean="0">
              <a:ea typeface="Times New Roman"/>
              <a:cs typeface="Arial" pitchFamily="34" charset="0"/>
            </a:endParaRPr>
          </a:p>
          <a:p>
            <a:pPr>
              <a:spcAft>
                <a:spcPts val="0"/>
              </a:spcAft>
              <a:tabLst>
                <a:tab pos="180340" algn="l"/>
              </a:tabLst>
            </a:pPr>
            <a:r>
              <a:rPr lang="de-DE" sz="4400" b="1" i="1" dirty="0" smtClean="0">
                <a:solidFill>
                  <a:srgbClr val="000000"/>
                </a:solidFill>
                <a:ea typeface="Times New Roman"/>
                <a:cs typeface="Arial" pitchFamily="34" charset="0"/>
              </a:rPr>
              <a:t>eine jung</a:t>
            </a:r>
            <a:r>
              <a:rPr lang="de-DE" sz="4400" dirty="0" smtClean="0">
                <a:solidFill>
                  <a:srgbClr val="000000"/>
                </a:solidFill>
                <a:latin typeface="Times New Roman" pitchFamily="18" charset="0"/>
                <a:ea typeface="Times New Roman"/>
                <a:cs typeface="Times New Roman" pitchFamily="18" charset="0"/>
              </a:rPr>
              <a:t> ____</a:t>
            </a:r>
            <a:r>
              <a:rPr lang="de-DE" sz="4400" b="1" i="1" dirty="0" smtClean="0">
                <a:solidFill>
                  <a:srgbClr val="000000"/>
                </a:solidFill>
                <a:ea typeface="Times New Roman"/>
                <a:cs typeface="Arial" pitchFamily="34" charset="0"/>
              </a:rPr>
              <a:t> Frau und ein alt</a:t>
            </a:r>
            <a:r>
              <a:rPr lang="de-DE" sz="4400" dirty="0" smtClean="0">
                <a:solidFill>
                  <a:srgbClr val="000000"/>
                </a:solidFill>
                <a:latin typeface="Times New Roman" pitchFamily="18" charset="0"/>
                <a:ea typeface="Times New Roman"/>
                <a:cs typeface="Times New Roman" pitchFamily="18" charset="0"/>
              </a:rPr>
              <a:t> ____</a:t>
            </a:r>
            <a:r>
              <a:rPr lang="de-DE" sz="4400" b="1" i="1" dirty="0" smtClean="0">
                <a:solidFill>
                  <a:srgbClr val="000000"/>
                </a:solidFill>
                <a:ea typeface="Times New Roman"/>
                <a:cs typeface="Arial" pitchFamily="34" charset="0"/>
              </a:rPr>
              <a:t> Mann</a:t>
            </a:r>
            <a:endParaRPr lang="ru-RU" sz="4400" b="1" i="1" dirty="0" smtClean="0">
              <a:ea typeface="Times New Roman"/>
              <a:cs typeface="Arial" pitchFamily="34" charset="0"/>
            </a:endParaRPr>
          </a:p>
          <a:p>
            <a:pPr>
              <a:spcAft>
                <a:spcPts val="0"/>
              </a:spcAft>
              <a:tabLst>
                <a:tab pos="180340" algn="l"/>
              </a:tabLst>
            </a:pPr>
            <a:r>
              <a:rPr lang="de-DE" sz="4400" b="1" i="1" dirty="0" smtClean="0">
                <a:solidFill>
                  <a:srgbClr val="000000"/>
                </a:solidFill>
                <a:ea typeface="Times New Roman"/>
                <a:cs typeface="Arial" pitchFamily="34" charset="0"/>
              </a:rPr>
              <a:t>ein gut</a:t>
            </a:r>
            <a:r>
              <a:rPr lang="de-DE" sz="4400" dirty="0" smtClean="0">
                <a:solidFill>
                  <a:srgbClr val="000000"/>
                </a:solidFill>
                <a:latin typeface="Times New Roman" pitchFamily="18" charset="0"/>
                <a:ea typeface="Times New Roman"/>
                <a:cs typeface="Times New Roman" pitchFamily="18" charset="0"/>
              </a:rPr>
              <a:t> ____</a:t>
            </a:r>
            <a:r>
              <a:rPr lang="de-DE" sz="4400" b="1" i="1" dirty="0" smtClean="0">
                <a:solidFill>
                  <a:srgbClr val="000000"/>
                </a:solidFill>
                <a:ea typeface="Times New Roman"/>
                <a:cs typeface="Arial" pitchFamily="34" charset="0"/>
              </a:rPr>
              <a:t> Schüler und eine gut</a:t>
            </a:r>
            <a:r>
              <a:rPr lang="de-DE" sz="4400" dirty="0" smtClean="0">
                <a:solidFill>
                  <a:srgbClr val="000000"/>
                </a:solidFill>
                <a:latin typeface="Times New Roman" pitchFamily="18" charset="0"/>
                <a:ea typeface="Times New Roman"/>
                <a:cs typeface="Times New Roman" pitchFamily="18" charset="0"/>
              </a:rPr>
              <a:t> ____</a:t>
            </a:r>
            <a:r>
              <a:rPr lang="de-DE" sz="4400" b="1" i="1" dirty="0" smtClean="0">
                <a:solidFill>
                  <a:srgbClr val="000000"/>
                </a:solidFill>
                <a:ea typeface="Times New Roman"/>
                <a:cs typeface="Arial" pitchFamily="34" charset="0"/>
              </a:rPr>
              <a:t> Mutter</a:t>
            </a:r>
            <a:endParaRPr lang="ru-RU" sz="4400" b="1" i="1" dirty="0" smtClean="0">
              <a:ea typeface="Times New Roman"/>
              <a:cs typeface="Arial" pitchFamily="34" charset="0"/>
            </a:endParaRPr>
          </a:p>
          <a:p>
            <a:pPr>
              <a:spcAft>
                <a:spcPts val="0"/>
              </a:spcAft>
              <a:tabLst>
                <a:tab pos="180340" algn="l"/>
              </a:tabLst>
            </a:pPr>
            <a:r>
              <a:rPr lang="de-DE" sz="4400" b="1" i="1" dirty="0" smtClean="0">
                <a:solidFill>
                  <a:srgbClr val="000000"/>
                </a:solidFill>
                <a:ea typeface="Times New Roman"/>
                <a:cs typeface="Arial" pitchFamily="34" charset="0"/>
              </a:rPr>
              <a:t>ein alt</a:t>
            </a:r>
            <a:r>
              <a:rPr lang="de-DE" sz="4400" dirty="0" smtClean="0">
                <a:solidFill>
                  <a:srgbClr val="000000"/>
                </a:solidFill>
                <a:latin typeface="Times New Roman" pitchFamily="18" charset="0"/>
                <a:ea typeface="Times New Roman"/>
                <a:cs typeface="Times New Roman" pitchFamily="18" charset="0"/>
              </a:rPr>
              <a:t> ____</a:t>
            </a:r>
            <a:r>
              <a:rPr lang="de-DE" sz="4400" b="1" i="1" dirty="0" smtClean="0">
                <a:solidFill>
                  <a:srgbClr val="000000"/>
                </a:solidFill>
                <a:ea typeface="Times New Roman"/>
                <a:cs typeface="Arial" pitchFamily="34" charset="0"/>
              </a:rPr>
              <a:t> Radio und ein alt</a:t>
            </a:r>
            <a:r>
              <a:rPr lang="de-DE" sz="4400" dirty="0" smtClean="0">
                <a:solidFill>
                  <a:srgbClr val="000000"/>
                </a:solidFill>
                <a:latin typeface="Times New Roman" pitchFamily="18" charset="0"/>
                <a:ea typeface="Times New Roman"/>
                <a:cs typeface="Times New Roman" pitchFamily="18" charset="0"/>
              </a:rPr>
              <a:t> ____</a:t>
            </a:r>
            <a:r>
              <a:rPr lang="de-DE" sz="4400" b="1" i="1" dirty="0" smtClean="0">
                <a:solidFill>
                  <a:srgbClr val="000000"/>
                </a:solidFill>
                <a:ea typeface="Times New Roman"/>
                <a:cs typeface="Arial" pitchFamily="34" charset="0"/>
              </a:rPr>
              <a:t> Bleistift</a:t>
            </a:r>
            <a:endParaRPr lang="ru-RU" sz="4400" b="1" i="1" dirty="0">
              <a:ea typeface="Times New Roman"/>
              <a:cs typeface="Arial" pitchFamily="34" charset="0"/>
            </a:endParaRPr>
          </a:p>
        </p:txBody>
      </p:sp>
      <p:sp>
        <p:nvSpPr>
          <p:cNvPr id="4" name="Прямоугольник 3"/>
          <p:cNvSpPr/>
          <p:nvPr/>
        </p:nvSpPr>
        <p:spPr>
          <a:xfrm>
            <a:off x="7596198" y="4643446"/>
            <a:ext cx="718466" cy="769441"/>
          </a:xfrm>
          <a:prstGeom prst="rect">
            <a:avLst/>
          </a:prstGeom>
        </p:spPr>
        <p:txBody>
          <a:bodyPr wrap="none">
            <a:spAutoFit/>
          </a:bodyPr>
          <a:lstStyle/>
          <a:p>
            <a:r>
              <a:rPr lang="de-DE" sz="4400" b="1" i="1" dirty="0" smtClean="0">
                <a:solidFill>
                  <a:srgbClr val="FF0000"/>
                </a:solidFill>
                <a:ea typeface="Times New Roman"/>
                <a:cs typeface="Arial" pitchFamily="34" charset="0"/>
              </a:rPr>
              <a:t>er</a:t>
            </a:r>
            <a:endParaRPr lang="ru-RU" sz="4400" dirty="0">
              <a:solidFill>
                <a:srgbClr val="FF0000"/>
              </a:solidFill>
            </a:endParaRPr>
          </a:p>
        </p:txBody>
      </p:sp>
      <p:sp>
        <p:nvSpPr>
          <p:cNvPr id="5" name="Прямоугольник 4"/>
          <p:cNvSpPr/>
          <p:nvPr/>
        </p:nvSpPr>
        <p:spPr>
          <a:xfrm>
            <a:off x="1738282" y="4643446"/>
            <a:ext cx="813043" cy="769441"/>
          </a:xfrm>
          <a:prstGeom prst="rect">
            <a:avLst/>
          </a:prstGeom>
        </p:spPr>
        <p:txBody>
          <a:bodyPr wrap="none">
            <a:spAutoFit/>
          </a:bodyPr>
          <a:lstStyle/>
          <a:p>
            <a:r>
              <a:rPr lang="de-DE" sz="4400" b="1" i="1" dirty="0" smtClean="0">
                <a:solidFill>
                  <a:srgbClr val="FF0000"/>
                </a:solidFill>
                <a:ea typeface="Times New Roman"/>
                <a:cs typeface="Arial" pitchFamily="34" charset="0"/>
              </a:rPr>
              <a:t>es</a:t>
            </a:r>
            <a:endParaRPr lang="ru-RU" sz="4400" dirty="0">
              <a:solidFill>
                <a:srgbClr val="FF0000"/>
              </a:solidFill>
            </a:endParaRPr>
          </a:p>
        </p:txBody>
      </p:sp>
      <p:sp>
        <p:nvSpPr>
          <p:cNvPr id="6" name="Прямоугольник 5"/>
          <p:cNvSpPr/>
          <p:nvPr/>
        </p:nvSpPr>
        <p:spPr>
          <a:xfrm>
            <a:off x="8882082" y="4000504"/>
            <a:ext cx="498855" cy="769441"/>
          </a:xfrm>
          <a:prstGeom prst="rect">
            <a:avLst/>
          </a:prstGeom>
        </p:spPr>
        <p:txBody>
          <a:bodyPr wrap="none">
            <a:spAutoFit/>
          </a:bodyPr>
          <a:lstStyle/>
          <a:p>
            <a:r>
              <a:rPr lang="de-DE" sz="4400" b="1" i="1" dirty="0" smtClean="0">
                <a:solidFill>
                  <a:srgbClr val="FF0000"/>
                </a:solidFill>
                <a:ea typeface="Times New Roman"/>
                <a:cs typeface="Arial" pitchFamily="34" charset="0"/>
              </a:rPr>
              <a:t>e</a:t>
            </a:r>
            <a:endParaRPr lang="ru-RU" sz="4400" dirty="0">
              <a:solidFill>
                <a:srgbClr val="FF0000"/>
              </a:solidFill>
            </a:endParaRPr>
          </a:p>
        </p:txBody>
      </p:sp>
      <p:sp>
        <p:nvSpPr>
          <p:cNvPr id="7" name="Прямоугольник 6"/>
          <p:cNvSpPr/>
          <p:nvPr/>
        </p:nvSpPr>
        <p:spPr>
          <a:xfrm>
            <a:off x="1952596" y="4000504"/>
            <a:ext cx="718466" cy="769441"/>
          </a:xfrm>
          <a:prstGeom prst="rect">
            <a:avLst/>
          </a:prstGeom>
        </p:spPr>
        <p:txBody>
          <a:bodyPr wrap="square">
            <a:spAutoFit/>
          </a:bodyPr>
          <a:lstStyle/>
          <a:p>
            <a:r>
              <a:rPr lang="de-DE" sz="4400" b="1" i="1" dirty="0" smtClean="0">
                <a:solidFill>
                  <a:srgbClr val="FF0000"/>
                </a:solidFill>
                <a:ea typeface="Times New Roman"/>
                <a:cs typeface="Arial" pitchFamily="34" charset="0"/>
              </a:rPr>
              <a:t>er</a:t>
            </a:r>
            <a:endParaRPr lang="ru-RU" sz="4400" dirty="0">
              <a:solidFill>
                <a:srgbClr val="FF0000"/>
              </a:solidFill>
            </a:endParaRPr>
          </a:p>
        </p:txBody>
      </p:sp>
      <p:sp>
        <p:nvSpPr>
          <p:cNvPr id="8" name="Прямоугольник 7"/>
          <p:cNvSpPr/>
          <p:nvPr/>
        </p:nvSpPr>
        <p:spPr>
          <a:xfrm>
            <a:off x="8096264" y="3286124"/>
            <a:ext cx="714380" cy="769441"/>
          </a:xfrm>
          <a:prstGeom prst="rect">
            <a:avLst/>
          </a:prstGeom>
        </p:spPr>
        <p:txBody>
          <a:bodyPr wrap="square">
            <a:spAutoFit/>
          </a:bodyPr>
          <a:lstStyle/>
          <a:p>
            <a:r>
              <a:rPr lang="de-DE" sz="4400" b="1" i="1" dirty="0" smtClean="0">
                <a:solidFill>
                  <a:srgbClr val="FF0000"/>
                </a:solidFill>
                <a:ea typeface="Times New Roman"/>
                <a:cs typeface="Arial" pitchFamily="34" charset="0"/>
              </a:rPr>
              <a:t>er</a:t>
            </a:r>
            <a:endParaRPr lang="ru-RU" sz="4400" dirty="0">
              <a:solidFill>
                <a:srgbClr val="FF0000"/>
              </a:solidFill>
            </a:endParaRPr>
          </a:p>
        </p:txBody>
      </p:sp>
      <p:sp>
        <p:nvSpPr>
          <p:cNvPr id="9" name="Прямоугольник 8"/>
          <p:cNvSpPr/>
          <p:nvPr/>
        </p:nvSpPr>
        <p:spPr>
          <a:xfrm>
            <a:off x="2524100" y="3286124"/>
            <a:ext cx="498855" cy="769441"/>
          </a:xfrm>
          <a:prstGeom prst="rect">
            <a:avLst/>
          </a:prstGeom>
        </p:spPr>
        <p:txBody>
          <a:bodyPr wrap="none">
            <a:spAutoFit/>
          </a:bodyPr>
          <a:lstStyle/>
          <a:p>
            <a:r>
              <a:rPr lang="de-DE" sz="4400" b="1" i="1" dirty="0" smtClean="0">
                <a:solidFill>
                  <a:srgbClr val="FF0000"/>
                </a:solidFill>
                <a:ea typeface="Times New Roman"/>
                <a:cs typeface="Arial" pitchFamily="34" charset="0"/>
              </a:rPr>
              <a:t>e</a:t>
            </a:r>
            <a:endParaRPr lang="ru-RU" sz="4400" dirty="0">
              <a:solidFill>
                <a:srgbClr val="FF0000"/>
              </a:solidFill>
            </a:endParaRPr>
          </a:p>
        </p:txBody>
      </p:sp>
      <p:sp>
        <p:nvSpPr>
          <p:cNvPr id="10" name="Прямоугольник 9"/>
          <p:cNvSpPr/>
          <p:nvPr/>
        </p:nvSpPr>
        <p:spPr>
          <a:xfrm>
            <a:off x="2666976" y="2643182"/>
            <a:ext cx="813043" cy="769441"/>
          </a:xfrm>
          <a:prstGeom prst="rect">
            <a:avLst/>
          </a:prstGeom>
        </p:spPr>
        <p:txBody>
          <a:bodyPr wrap="none">
            <a:spAutoFit/>
          </a:bodyPr>
          <a:lstStyle/>
          <a:p>
            <a:r>
              <a:rPr lang="de-DE" sz="4400" b="1" i="1" dirty="0" smtClean="0">
                <a:solidFill>
                  <a:srgbClr val="FF0000"/>
                </a:solidFill>
                <a:ea typeface="Times New Roman"/>
                <a:cs typeface="Arial" pitchFamily="34" charset="0"/>
              </a:rPr>
              <a:t>es</a:t>
            </a:r>
            <a:endParaRPr lang="ru-RU" sz="4400" dirty="0">
              <a:solidFill>
                <a:srgbClr val="FF0000"/>
              </a:solidFill>
            </a:endParaRPr>
          </a:p>
        </p:txBody>
      </p:sp>
      <p:sp>
        <p:nvSpPr>
          <p:cNvPr id="11" name="Прямоугольник 10"/>
          <p:cNvSpPr/>
          <p:nvPr/>
        </p:nvSpPr>
        <p:spPr>
          <a:xfrm>
            <a:off x="1952596" y="2000240"/>
            <a:ext cx="718466" cy="769441"/>
          </a:xfrm>
          <a:prstGeom prst="rect">
            <a:avLst/>
          </a:prstGeom>
        </p:spPr>
        <p:txBody>
          <a:bodyPr wrap="none">
            <a:spAutoFit/>
          </a:bodyPr>
          <a:lstStyle/>
          <a:p>
            <a:r>
              <a:rPr lang="de-DE" sz="4400" b="1" i="1" dirty="0" smtClean="0">
                <a:solidFill>
                  <a:srgbClr val="FF0000"/>
                </a:solidFill>
                <a:ea typeface="Times New Roman"/>
                <a:cs typeface="Arial" pitchFamily="34" charset="0"/>
              </a:rPr>
              <a:t>er</a:t>
            </a:r>
            <a:endParaRPr lang="ru-RU" sz="4400" dirty="0">
              <a:solidFill>
                <a:srgbClr val="FF0000"/>
              </a:solidFill>
            </a:endParaRPr>
          </a:p>
        </p:txBody>
      </p:sp>
      <p:sp>
        <p:nvSpPr>
          <p:cNvPr id="12" name="Прямоугольник 11"/>
          <p:cNvSpPr/>
          <p:nvPr/>
        </p:nvSpPr>
        <p:spPr>
          <a:xfrm>
            <a:off x="2524100" y="1285860"/>
            <a:ext cx="718466" cy="769441"/>
          </a:xfrm>
          <a:prstGeom prst="rect">
            <a:avLst/>
          </a:prstGeom>
        </p:spPr>
        <p:txBody>
          <a:bodyPr wrap="none">
            <a:spAutoFit/>
          </a:bodyPr>
          <a:lstStyle/>
          <a:p>
            <a:r>
              <a:rPr lang="de-DE" sz="4400" b="1" i="1" dirty="0" smtClean="0">
                <a:solidFill>
                  <a:srgbClr val="FF0000"/>
                </a:solidFill>
                <a:ea typeface="Times New Roman"/>
                <a:cs typeface="Arial" pitchFamily="34" charset="0"/>
              </a:rPr>
              <a:t>er</a:t>
            </a:r>
            <a:endParaRPr lang="ru-RU" sz="4400" dirty="0">
              <a:solidFill>
                <a:srgbClr val="FF0000"/>
              </a:solidFill>
            </a:endParaRPr>
          </a:p>
        </p:txBody>
      </p:sp>
      <p:sp>
        <p:nvSpPr>
          <p:cNvPr id="13" name="Прямоугольник 12"/>
          <p:cNvSpPr/>
          <p:nvPr/>
        </p:nvSpPr>
        <p:spPr>
          <a:xfrm>
            <a:off x="2452662" y="642918"/>
            <a:ext cx="813043" cy="769441"/>
          </a:xfrm>
          <a:prstGeom prst="rect">
            <a:avLst/>
          </a:prstGeom>
        </p:spPr>
        <p:txBody>
          <a:bodyPr wrap="none">
            <a:spAutoFit/>
          </a:bodyPr>
          <a:lstStyle/>
          <a:p>
            <a:r>
              <a:rPr lang="de-DE" sz="4400" b="1" i="1" dirty="0" smtClean="0">
                <a:solidFill>
                  <a:srgbClr val="FF0000"/>
                </a:solidFill>
                <a:ea typeface="Times New Roman"/>
                <a:cs typeface="Arial" pitchFamily="34" charset="0"/>
              </a:rPr>
              <a:t>es</a:t>
            </a:r>
            <a:endParaRPr lang="ru-RU" sz="4400" dirty="0">
              <a:solidFill>
                <a:srgbClr val="FF0000"/>
              </a:solidFill>
            </a:endParaRPr>
          </a:p>
        </p:txBody>
      </p:sp>
      <p:sp>
        <p:nvSpPr>
          <p:cNvPr id="14" name="Прямоугольник 13"/>
          <p:cNvSpPr/>
          <p:nvPr/>
        </p:nvSpPr>
        <p:spPr>
          <a:xfrm>
            <a:off x="2024034" y="0"/>
            <a:ext cx="718466" cy="769441"/>
          </a:xfrm>
          <a:prstGeom prst="rect">
            <a:avLst/>
          </a:prstGeom>
        </p:spPr>
        <p:txBody>
          <a:bodyPr wrap="none">
            <a:spAutoFit/>
          </a:bodyPr>
          <a:lstStyle/>
          <a:p>
            <a:r>
              <a:rPr lang="de-DE" sz="4400" b="1" i="1" dirty="0" smtClean="0">
                <a:solidFill>
                  <a:srgbClr val="FF0000"/>
                </a:solidFill>
                <a:ea typeface="Times New Roman"/>
                <a:cs typeface="Arial" pitchFamily="34" charset="0"/>
              </a:rPr>
              <a:t>er</a:t>
            </a:r>
            <a:endParaRPr lang="ru-RU" sz="4400"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
                                            <p:txEl>
                                              <p:pRg st="0" end="0"/>
                                            </p:txEl>
                                          </p:spTgt>
                                        </p:tgtEl>
                                        <p:attrNameLst>
                                          <p:attrName>style.visibility</p:attrName>
                                        </p:attrNameLst>
                                      </p:cBhvr>
                                      <p:to>
                                        <p:strVal val="visible"/>
                                      </p:to>
                                    </p:set>
                                    <p:anim calcmode="lin" valueType="num">
                                      <p:cBhvr additive="base">
                                        <p:cTn id="5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1"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ppt_x"/>
                                          </p:val>
                                        </p:tav>
                                        <p:tav tm="100000">
                                          <p:val>
                                            <p:strVal val="#ppt_x"/>
                                          </p:val>
                                        </p:tav>
                                      </p:tavLst>
                                    </p:anim>
                                    <p:anim calcmode="lin" valueType="num">
                                      <p:cBhvr additive="base">
                                        <p:cTn id="6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6">
                                            <p:txEl>
                                              <p:pRg st="0" end="0"/>
                                            </p:txEl>
                                          </p:spTgt>
                                        </p:tgtEl>
                                        <p:attrNameLst>
                                          <p:attrName>style.visibility</p:attrName>
                                        </p:attrNameLst>
                                      </p:cBhvr>
                                      <p:to>
                                        <p:strVal val="visible"/>
                                      </p:to>
                                    </p:set>
                                    <p:anim calcmode="lin" valueType="num">
                                      <p:cBhvr additive="base">
                                        <p:cTn id="6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5"/>
                                        </p:tgtEl>
                                        <p:attrNameLst>
                                          <p:attrName>style.visibility</p:attrName>
                                        </p:attrNameLst>
                                      </p:cBhvr>
                                      <p:to>
                                        <p:strVal val="visible"/>
                                      </p:to>
                                    </p:set>
                                    <p:anim calcmode="lin" valueType="num">
                                      <p:cBhvr additive="base">
                                        <p:cTn id="73" dur="500" fill="hold"/>
                                        <p:tgtEl>
                                          <p:spTgt spid="5"/>
                                        </p:tgtEl>
                                        <p:attrNameLst>
                                          <p:attrName>ppt_x</p:attrName>
                                        </p:attrNameLst>
                                      </p:cBhvr>
                                      <p:tavLst>
                                        <p:tav tm="0">
                                          <p:val>
                                            <p:strVal val="#ppt_x"/>
                                          </p:val>
                                        </p:tav>
                                        <p:tav tm="100000">
                                          <p:val>
                                            <p:strVal val="#ppt_x"/>
                                          </p:val>
                                        </p:tav>
                                      </p:tavLst>
                                    </p:anim>
                                    <p:anim calcmode="lin" valueType="num">
                                      <p:cBhvr additive="base">
                                        <p:cTn id="7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additive="base">
                                        <p:cTn id="79" dur="500" fill="hold"/>
                                        <p:tgtEl>
                                          <p:spTgt spid="4"/>
                                        </p:tgtEl>
                                        <p:attrNameLst>
                                          <p:attrName>ppt_x</p:attrName>
                                        </p:attrNameLst>
                                      </p:cBhvr>
                                      <p:tavLst>
                                        <p:tav tm="0">
                                          <p:val>
                                            <p:strVal val="#ppt_x"/>
                                          </p:val>
                                        </p:tav>
                                        <p:tav tm="100000">
                                          <p:val>
                                            <p:strVal val="#ppt_x"/>
                                          </p:val>
                                        </p:tav>
                                      </p:tavLst>
                                    </p:anim>
                                    <p:anim calcmode="lin" valueType="num">
                                      <p:cBhvr additive="base">
                                        <p:cTn id="8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build="allAtOnce"/>
      <p:bldP spid="7" grpId="0"/>
      <p:bldP spid="7" grpId="1"/>
      <p:bldP spid="8" grpId="0"/>
      <p:bldP spid="9" grpId="0"/>
      <p:bldP spid="10" grpId="0"/>
      <p:bldP spid="11" grpId="0"/>
      <p:bldP spid="12" grpId="0"/>
      <p:bldP spid="13" grpId="0"/>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1"/>
          <p:cNvSpPr>
            <a:spLocks noChangeArrowheads="1"/>
          </p:cNvSpPr>
          <p:nvPr/>
        </p:nvSpPr>
        <p:spPr bwMode="auto">
          <a:xfrm>
            <a:off x="238084" y="0"/>
            <a:ext cx="11953916"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80975" algn="l"/>
              </a:tabLst>
            </a:pPr>
            <a:r>
              <a:rPr kumimoji="0" lang="ru-RU" sz="4400" b="1" i="1" u="none" strike="noStrike" cap="none" normalizeH="0" baseline="0" dirty="0" smtClean="0">
                <a:ln>
                  <a:noFill/>
                </a:ln>
                <a:solidFill>
                  <a:srgbClr val="0000CC"/>
                </a:solidFill>
                <a:effectLst/>
                <a:ea typeface="Times New Roman" pitchFamily="18" charset="0"/>
                <a:cs typeface="Arial" pitchFamily="34" charset="0"/>
              </a:rPr>
              <a:t>Ответь на вопросы по образцу:</a:t>
            </a:r>
            <a:endParaRPr kumimoji="0" lang="de-DE" sz="4400" b="1" i="1" u="none" strike="noStrike" cap="none" normalizeH="0" baseline="0" dirty="0" smtClean="0">
              <a:ln>
                <a:noFill/>
              </a:ln>
              <a:solidFill>
                <a:srgbClr val="000000"/>
              </a:solidFill>
              <a:effectLst/>
              <a:ea typeface="Times New Roman" pitchFamily="18" charset="0"/>
              <a:cs typeface="Arial" pitchFamily="34" charset="0"/>
              <a:sym typeface="Symbol" pitchFamily="18" charset="2"/>
            </a:endParaRPr>
          </a:p>
        </p:txBody>
      </p:sp>
      <p:sp>
        <p:nvSpPr>
          <p:cNvPr id="4" name="Rectangle 1"/>
          <p:cNvSpPr>
            <a:spLocks noChangeArrowheads="1"/>
          </p:cNvSpPr>
          <p:nvPr/>
        </p:nvSpPr>
        <p:spPr bwMode="auto">
          <a:xfrm>
            <a:off x="0" y="1142984"/>
            <a:ext cx="121920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Char char="•"/>
              <a:tabLst>
                <a:tab pos="180975" algn="l"/>
              </a:tabLst>
            </a:pPr>
            <a:r>
              <a:rPr kumimoji="0" lang="de-DE" sz="4800" b="1" i="1" u="none" strike="noStrike" cap="none" normalizeH="0" baseline="0" dirty="0" smtClean="0">
                <a:ln>
                  <a:noFill/>
                </a:ln>
                <a:solidFill>
                  <a:srgbClr val="008000"/>
                </a:solidFill>
                <a:effectLst/>
                <a:ea typeface="Times New Roman" pitchFamily="18" charset="0"/>
                <a:cs typeface="Arial" pitchFamily="34" charset="0"/>
              </a:rPr>
              <a:t>Welch</a:t>
            </a:r>
            <a:r>
              <a:rPr kumimoji="0" lang="de-DE" sz="4800" b="1" i="1" u="sng" strike="noStrike" cap="none" normalizeH="0" baseline="0" dirty="0" smtClean="0">
                <a:ln>
                  <a:noFill/>
                </a:ln>
                <a:solidFill>
                  <a:srgbClr val="008000"/>
                </a:solidFill>
                <a:effectLst/>
                <a:ea typeface="Times New Roman" pitchFamily="18" charset="0"/>
                <a:cs typeface="Arial" pitchFamily="34" charset="0"/>
              </a:rPr>
              <a:t>er</a:t>
            </a:r>
            <a:r>
              <a:rPr kumimoji="0" lang="de-DE" sz="4800" b="1" i="1" u="none" strike="noStrike" cap="none" normalizeH="0" baseline="0" dirty="0" smtClean="0">
                <a:ln>
                  <a:noFill/>
                </a:ln>
                <a:solidFill>
                  <a:srgbClr val="008000"/>
                </a:solidFill>
                <a:effectLst/>
                <a:ea typeface="Times New Roman" pitchFamily="18" charset="0"/>
                <a:cs typeface="Arial" pitchFamily="34" charset="0"/>
              </a:rPr>
              <a:t> Schrank gefällt dir? Ein hell</a:t>
            </a:r>
            <a:r>
              <a:rPr kumimoji="0" lang="de-DE" sz="4800" b="1" i="1" u="sng" strike="noStrike" cap="none" normalizeH="0" baseline="0" dirty="0" smtClean="0">
                <a:ln>
                  <a:noFill/>
                </a:ln>
                <a:solidFill>
                  <a:srgbClr val="008000"/>
                </a:solidFill>
                <a:effectLst/>
                <a:ea typeface="Times New Roman" pitchFamily="18" charset="0"/>
                <a:cs typeface="Arial" pitchFamily="34" charset="0"/>
              </a:rPr>
              <a:t>er</a:t>
            </a:r>
            <a:r>
              <a:rPr kumimoji="0" lang="de-DE" sz="4800" b="1" i="1" u="none" strike="noStrike" cap="none" normalizeH="0" baseline="0" dirty="0" smtClean="0">
                <a:ln>
                  <a:noFill/>
                </a:ln>
                <a:solidFill>
                  <a:srgbClr val="008000"/>
                </a:solidFill>
                <a:effectLst/>
                <a:ea typeface="Times New Roman" pitchFamily="18" charset="0"/>
                <a:cs typeface="Arial" pitchFamily="34" charset="0"/>
              </a:rPr>
              <a:t> oder ein dunkl</a:t>
            </a:r>
            <a:r>
              <a:rPr kumimoji="0" lang="de-DE" sz="4800" b="1" i="1" u="sng" strike="noStrike" cap="none" normalizeH="0" baseline="0" dirty="0" smtClean="0">
                <a:ln>
                  <a:noFill/>
                </a:ln>
                <a:solidFill>
                  <a:srgbClr val="008000"/>
                </a:solidFill>
                <a:effectLst/>
                <a:ea typeface="Times New Roman" pitchFamily="18" charset="0"/>
                <a:cs typeface="Arial" pitchFamily="34" charset="0"/>
              </a:rPr>
              <a:t>er</a:t>
            </a:r>
            <a:r>
              <a:rPr kumimoji="0" lang="de-DE" sz="4800" b="1" i="1" u="none" strike="noStrike" cap="none" normalizeH="0" baseline="0" dirty="0" smtClean="0">
                <a:ln>
                  <a:noFill/>
                </a:ln>
                <a:solidFill>
                  <a:srgbClr val="008000"/>
                </a:solidFill>
                <a:effectLst/>
                <a:ea typeface="Times New Roman" pitchFamily="18" charset="0"/>
                <a:cs typeface="Arial" pitchFamily="34" charset="0"/>
              </a:rPr>
              <a:t>?</a:t>
            </a:r>
            <a:endParaRPr kumimoji="0" lang="de-DE" sz="4800" b="1" i="1" u="none" strike="noStrike" cap="none" normalizeH="0" baseline="0" dirty="0" smtClean="0">
              <a:ln>
                <a:noFill/>
              </a:ln>
              <a:solidFill>
                <a:srgbClr val="008000"/>
              </a:solidFill>
              <a:effectLst/>
              <a:ea typeface="Times New Roman" pitchFamily="18" charset="0"/>
              <a:cs typeface="Arial" pitchFamily="34" charset="0"/>
              <a:sym typeface="Symbol" pitchFamily="18" charset="2"/>
            </a:endParaRPr>
          </a:p>
        </p:txBody>
      </p:sp>
      <p:sp>
        <p:nvSpPr>
          <p:cNvPr id="6" name="Rectangle 1"/>
          <p:cNvSpPr>
            <a:spLocks noChangeArrowheads="1"/>
          </p:cNvSpPr>
          <p:nvPr/>
        </p:nvSpPr>
        <p:spPr bwMode="auto">
          <a:xfrm>
            <a:off x="0" y="2928934"/>
            <a:ext cx="121920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Char char="•"/>
              <a:tabLst>
                <a:tab pos="180975" algn="l"/>
              </a:tabLst>
            </a:pPr>
            <a:r>
              <a:rPr kumimoji="0" lang="ru-RU" sz="4800" b="1" i="1" u="none" strike="noStrike" cap="none" normalizeH="0" baseline="0" dirty="0" smtClean="0">
                <a:ln>
                  <a:noFill/>
                </a:ln>
                <a:solidFill>
                  <a:srgbClr val="C00000"/>
                </a:solidFill>
                <a:effectLst/>
                <a:ea typeface="Times New Roman" pitchFamily="18" charset="0"/>
                <a:cs typeface="Arial" pitchFamily="34" charset="0"/>
              </a:rPr>
              <a:t>Какой шкаф тебе нравится</a:t>
            </a:r>
            <a:r>
              <a:rPr kumimoji="0" lang="de-DE" sz="4800" b="1" i="1" u="none" strike="noStrike" cap="none" normalizeH="0" baseline="0" dirty="0" smtClean="0">
                <a:ln>
                  <a:noFill/>
                </a:ln>
                <a:solidFill>
                  <a:srgbClr val="C00000"/>
                </a:solidFill>
                <a:effectLst/>
                <a:ea typeface="Times New Roman" pitchFamily="18" charset="0"/>
                <a:cs typeface="Arial" pitchFamily="34" charset="0"/>
              </a:rPr>
              <a:t>? </a:t>
            </a:r>
            <a:r>
              <a:rPr kumimoji="0" lang="ru-RU" sz="4800" b="1" i="1" u="none" strike="noStrike" cap="none" normalizeH="0" baseline="0" dirty="0" smtClean="0">
                <a:ln>
                  <a:noFill/>
                </a:ln>
                <a:solidFill>
                  <a:srgbClr val="C00000"/>
                </a:solidFill>
                <a:effectLst/>
                <a:ea typeface="Times New Roman" pitchFamily="18" charset="0"/>
                <a:cs typeface="Arial" pitchFamily="34" charset="0"/>
              </a:rPr>
              <a:t>Светлый или тёмный</a:t>
            </a:r>
            <a:r>
              <a:rPr kumimoji="0" lang="de-DE" sz="4800" b="1" i="1" u="none" strike="noStrike" cap="none" normalizeH="0" baseline="0" dirty="0" smtClean="0">
                <a:ln>
                  <a:noFill/>
                </a:ln>
                <a:solidFill>
                  <a:srgbClr val="C00000"/>
                </a:solidFill>
                <a:effectLst/>
                <a:ea typeface="Times New Roman" pitchFamily="18" charset="0"/>
                <a:cs typeface="Arial" pitchFamily="34" charset="0"/>
              </a:rPr>
              <a:t>?</a:t>
            </a:r>
            <a:endParaRPr kumimoji="0" lang="de-DE" sz="4800" b="1" i="1" u="none" strike="noStrike" cap="none" normalizeH="0" baseline="0" dirty="0" smtClean="0">
              <a:ln>
                <a:noFill/>
              </a:ln>
              <a:solidFill>
                <a:srgbClr val="C00000"/>
              </a:solidFill>
              <a:effectLst/>
              <a:ea typeface="Times New Roman" pitchFamily="18" charset="0"/>
              <a:cs typeface="Arial" pitchFamily="34" charset="0"/>
              <a:sym typeface="Symbol" pitchFamily="18" charset="2"/>
            </a:endParaRPr>
          </a:p>
        </p:txBody>
      </p:sp>
      <p:sp>
        <p:nvSpPr>
          <p:cNvPr id="7" name="Rectangle 1"/>
          <p:cNvSpPr>
            <a:spLocks noChangeArrowheads="1"/>
          </p:cNvSpPr>
          <p:nvPr/>
        </p:nvSpPr>
        <p:spPr bwMode="auto">
          <a:xfrm>
            <a:off x="0" y="4714884"/>
            <a:ext cx="12192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Char char="•"/>
              <a:tabLst>
                <a:tab pos="180975" algn="l"/>
              </a:tabLst>
            </a:pPr>
            <a:r>
              <a:rPr kumimoji="0" lang="de-DE" sz="4800" b="1" i="1" u="none" strike="noStrike" cap="none" normalizeH="0" baseline="0" dirty="0" smtClean="0">
                <a:ln>
                  <a:noFill/>
                </a:ln>
                <a:solidFill>
                  <a:srgbClr val="008000"/>
                </a:solidFill>
                <a:effectLst/>
                <a:ea typeface="Times New Roman" pitchFamily="18" charset="0"/>
                <a:cs typeface="Arial" pitchFamily="34" charset="0"/>
              </a:rPr>
              <a:t>Mir gefällt ein dunkl</a:t>
            </a:r>
            <a:r>
              <a:rPr kumimoji="0" lang="de-DE" sz="4800" b="1" i="1" u="sng" strike="noStrike" cap="none" normalizeH="0" baseline="0" dirty="0" smtClean="0">
                <a:ln>
                  <a:noFill/>
                </a:ln>
                <a:solidFill>
                  <a:srgbClr val="008000"/>
                </a:solidFill>
                <a:effectLst/>
                <a:ea typeface="Times New Roman" pitchFamily="18" charset="0"/>
                <a:cs typeface="Arial" pitchFamily="34" charset="0"/>
                <a:sym typeface="Symbol" pitchFamily="18" charset="2"/>
              </a:rPr>
              <a:t>er</a:t>
            </a:r>
            <a:r>
              <a:rPr kumimoji="0" lang="de-DE" sz="4800" b="1" i="1" u="none" strike="noStrike" cap="none" normalizeH="0" baseline="0" dirty="0" smtClean="0">
                <a:ln>
                  <a:noFill/>
                </a:ln>
                <a:solidFill>
                  <a:srgbClr val="008000"/>
                </a:solidFill>
                <a:effectLst/>
                <a:ea typeface="Times New Roman" pitchFamily="18" charset="0"/>
                <a:cs typeface="Arial" pitchFamily="34" charset="0"/>
                <a:sym typeface="Symbol" pitchFamily="18" charset="2"/>
              </a:rPr>
              <a:t> Schrank.</a:t>
            </a:r>
          </a:p>
        </p:txBody>
      </p:sp>
      <p:sp>
        <p:nvSpPr>
          <p:cNvPr id="8" name="Rectangle 1"/>
          <p:cNvSpPr>
            <a:spLocks noChangeArrowheads="1"/>
          </p:cNvSpPr>
          <p:nvPr/>
        </p:nvSpPr>
        <p:spPr bwMode="auto">
          <a:xfrm>
            <a:off x="0" y="5643578"/>
            <a:ext cx="12192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Char char="•"/>
              <a:tabLst>
                <a:tab pos="180975" algn="l"/>
              </a:tabLst>
            </a:pPr>
            <a:r>
              <a:rPr kumimoji="0" lang="ru-RU" sz="4800" b="1" i="1" u="none" strike="noStrike" cap="none" normalizeH="0" baseline="0" dirty="0" smtClean="0">
                <a:ln>
                  <a:noFill/>
                </a:ln>
                <a:solidFill>
                  <a:srgbClr val="C00000"/>
                </a:solidFill>
                <a:effectLst/>
                <a:ea typeface="Times New Roman" pitchFamily="18" charset="0"/>
                <a:cs typeface="Arial" pitchFamily="34" charset="0"/>
              </a:rPr>
              <a:t>Мне нравится тёмный шкаф.</a:t>
            </a:r>
            <a:endParaRPr kumimoji="0" lang="de-DE" sz="4800" b="1" i="1" u="none" strike="noStrike" cap="none" normalizeH="0" baseline="0" dirty="0" smtClean="0">
              <a:ln>
                <a:noFill/>
              </a:ln>
              <a:solidFill>
                <a:srgbClr val="C00000"/>
              </a:solidFill>
              <a:effectLst/>
              <a:ea typeface="Times New Roman" pitchFamily="18" charset="0"/>
              <a:cs typeface="Arial" pitchFamily="34" charset="0"/>
              <a:sym typeface="Symbol" pitchFamily="18"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elcher Schrank gefällt dir.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Mir gefällt ein dunkler Schran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9522" y="285728"/>
            <a:ext cx="11572956" cy="6247864"/>
          </a:xfrm>
          <a:prstGeom prst="rect">
            <a:avLst/>
          </a:prstGeom>
        </p:spPr>
        <p:txBody>
          <a:bodyPr wrap="square">
            <a:spAutoFit/>
          </a:bodyPr>
          <a:lstStyle/>
          <a:p>
            <a:pPr algn="just"/>
            <a:r>
              <a:rPr lang="de-DE" sz="4000" b="1" i="1" dirty="0" smtClean="0"/>
              <a:t>1)Welch</a:t>
            </a:r>
            <a:r>
              <a:rPr lang="de-DE" sz="4000" b="1" i="1" u="sng" dirty="0" smtClean="0"/>
              <a:t>es</a:t>
            </a:r>
            <a:r>
              <a:rPr lang="de-DE" sz="4000" b="1" i="1" dirty="0" smtClean="0"/>
              <a:t> Fenster gefällt dir? Ein groß</a:t>
            </a:r>
            <a:r>
              <a:rPr lang="de-DE" sz="4000" b="1" i="1" u="sng" dirty="0" smtClean="0"/>
              <a:t>es</a:t>
            </a:r>
            <a:r>
              <a:rPr lang="de-DE" sz="4000" b="1" i="1" dirty="0" smtClean="0"/>
              <a:t> oder ein klein</a:t>
            </a:r>
            <a:r>
              <a:rPr lang="de-DE" sz="4000" b="1" i="1" u="sng" dirty="0" smtClean="0"/>
              <a:t>es</a:t>
            </a:r>
            <a:r>
              <a:rPr lang="de-DE" sz="4000" b="1" i="1" dirty="0" smtClean="0"/>
              <a:t>? 2)Welch</a:t>
            </a:r>
            <a:r>
              <a:rPr lang="de-DE" sz="4000" b="1" i="1" u="sng" dirty="0" smtClean="0"/>
              <a:t>e</a:t>
            </a:r>
            <a:r>
              <a:rPr lang="de-DE" sz="4000" b="1" i="1" dirty="0" smtClean="0"/>
              <a:t> Familie gefällt dir? Eine groß</a:t>
            </a:r>
            <a:r>
              <a:rPr lang="de-DE" sz="4000" b="1" i="1" u="sng" dirty="0" smtClean="0"/>
              <a:t>e</a:t>
            </a:r>
            <a:r>
              <a:rPr lang="de-DE" sz="4000" b="1" i="1" dirty="0" smtClean="0"/>
              <a:t> oder eine klein</a:t>
            </a:r>
            <a:r>
              <a:rPr lang="de-DE" sz="4000" b="1" i="1" u="sng" dirty="0" smtClean="0"/>
              <a:t>e</a:t>
            </a:r>
            <a:r>
              <a:rPr lang="de-DE" sz="4000" b="1" i="1" dirty="0" smtClean="0"/>
              <a:t>? 3)Welche Puppe gefällt dir? Eine große Puppe oder eine kleine Puppe? 4)Welcher Hund gefällt dir? Ein großer Hund oder ein kleiner Hund? 5)Welche Wohnung gefällt dir? Eine große Wohnung oder eine kleine Wohnung?  6)Welche Rose gefällt dir? Eine rote Rose oder eine weiße Rose? </a:t>
            </a:r>
            <a:endParaRPr lang="ru-RU" sz="4000" b="1" i="1"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ChangeArrowheads="1"/>
          </p:cNvSpPr>
          <p:nvPr/>
        </p:nvSpPr>
        <p:spPr bwMode="auto">
          <a:xfrm>
            <a:off x="0" y="0"/>
            <a:ext cx="1219200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80975" algn="l"/>
              </a:tabLst>
            </a:pPr>
            <a:r>
              <a:rPr kumimoji="0" lang="ru-RU" sz="3600" b="1" i="1" u="none" strike="noStrike" cap="none" normalizeH="0" baseline="0" dirty="0" smtClean="0">
                <a:ln>
                  <a:noFill/>
                </a:ln>
                <a:solidFill>
                  <a:srgbClr val="000000"/>
                </a:solidFill>
                <a:effectLst/>
                <a:ea typeface="Times New Roman" pitchFamily="18" charset="0"/>
                <a:cs typeface="Arial" pitchFamily="34" charset="0"/>
              </a:rPr>
              <a:t>Скажи, кто из них хорошая дочка (</a:t>
            </a:r>
            <a:r>
              <a:rPr kumimoji="0" lang="de-DE" sz="3600" b="1" i="1" u="none" strike="noStrike" cap="none" normalizeH="0" baseline="0" dirty="0" smtClean="0">
                <a:ln>
                  <a:noFill/>
                </a:ln>
                <a:solidFill>
                  <a:srgbClr val="FF0000"/>
                </a:solidFill>
                <a:effectLst/>
                <a:ea typeface="Times New Roman" pitchFamily="18" charset="0"/>
                <a:cs typeface="Arial" pitchFamily="34" charset="0"/>
              </a:rPr>
              <a:t>ein</a:t>
            </a:r>
            <a:r>
              <a:rPr kumimoji="0" lang="de-DE" sz="3600" b="1" i="1" u="sng" strike="noStrike" cap="none" normalizeH="0" baseline="0" dirty="0" smtClean="0">
                <a:ln>
                  <a:noFill/>
                </a:ln>
                <a:solidFill>
                  <a:srgbClr val="FF0000"/>
                </a:solidFill>
                <a:effectLst/>
                <a:ea typeface="Times New Roman" pitchFamily="18" charset="0"/>
                <a:cs typeface="Arial" pitchFamily="34" charset="0"/>
              </a:rPr>
              <a:t>e</a:t>
            </a:r>
            <a:r>
              <a:rPr kumimoji="0" lang="de-DE" sz="3600" b="1" i="1" u="none" strike="noStrike" cap="none" normalizeH="0" baseline="0" dirty="0" smtClean="0">
                <a:ln>
                  <a:noFill/>
                </a:ln>
                <a:solidFill>
                  <a:srgbClr val="FF0000"/>
                </a:solidFill>
                <a:effectLst/>
                <a:ea typeface="Times New Roman" pitchFamily="18" charset="0"/>
                <a:cs typeface="Arial" pitchFamily="34" charset="0"/>
              </a:rPr>
              <a:t> gut</a:t>
            </a:r>
            <a:r>
              <a:rPr kumimoji="0" lang="de-DE" sz="3600" b="1" i="1" u="sng" strike="noStrike" cap="none" normalizeH="0" baseline="0" dirty="0" smtClean="0">
                <a:ln>
                  <a:noFill/>
                </a:ln>
                <a:solidFill>
                  <a:srgbClr val="FF0000"/>
                </a:solidFill>
                <a:effectLst/>
                <a:ea typeface="Times New Roman" pitchFamily="18" charset="0"/>
                <a:cs typeface="Arial" pitchFamily="34" charset="0"/>
              </a:rPr>
              <a:t>e</a:t>
            </a:r>
            <a:r>
              <a:rPr kumimoji="0" lang="de-DE" sz="3600" b="1" i="1" u="none" strike="noStrike" cap="none" normalizeH="0" baseline="0" dirty="0" smtClean="0">
                <a:ln>
                  <a:noFill/>
                </a:ln>
                <a:solidFill>
                  <a:srgbClr val="FF0000"/>
                </a:solidFill>
                <a:effectLst/>
                <a:ea typeface="Times New Roman" pitchFamily="18" charset="0"/>
                <a:cs typeface="Arial" pitchFamily="34" charset="0"/>
              </a:rPr>
              <a:t> Tochter</a:t>
            </a:r>
            <a:r>
              <a:rPr kumimoji="0" lang="ru-RU" sz="3600" b="1" i="1" u="none" strike="noStrike" cap="none" normalizeH="0" baseline="0" dirty="0" smtClean="0">
                <a:ln>
                  <a:noFill/>
                </a:ln>
                <a:solidFill>
                  <a:srgbClr val="000000"/>
                </a:solidFill>
                <a:effectLst/>
                <a:ea typeface="Times New Roman" pitchFamily="18" charset="0"/>
                <a:cs typeface="Arial" pitchFamily="34" charset="0"/>
              </a:rPr>
              <a:t>), а кто плохая дочка (</a:t>
            </a:r>
            <a:r>
              <a:rPr kumimoji="0" lang="de-DE" sz="3600" b="1" i="1" u="none" strike="noStrike" cap="none" normalizeH="0" baseline="0" dirty="0" smtClean="0">
                <a:ln>
                  <a:noFill/>
                </a:ln>
                <a:solidFill>
                  <a:srgbClr val="FF0000"/>
                </a:solidFill>
                <a:effectLst/>
                <a:ea typeface="Times New Roman" pitchFamily="18" charset="0"/>
                <a:cs typeface="Arial" pitchFamily="34" charset="0"/>
              </a:rPr>
              <a:t>eine schlechte Tochter</a:t>
            </a:r>
            <a:r>
              <a:rPr kumimoji="0" lang="ru-RU" sz="3600" b="1" i="1" u="none" strike="noStrike" cap="none" normalizeH="0" baseline="0" dirty="0" smtClean="0">
                <a:ln>
                  <a:noFill/>
                </a:ln>
                <a:solidFill>
                  <a:srgbClr val="000000"/>
                </a:solidFill>
                <a:effectLst/>
                <a:ea typeface="Times New Roman" pitchFamily="18" charset="0"/>
                <a:cs typeface="Arial" pitchFamily="34" charset="0"/>
              </a:rPr>
              <a:t>), кто хороший сын (</a:t>
            </a:r>
            <a:r>
              <a:rPr kumimoji="0" lang="de-DE" sz="3600" b="1" i="1" u="sng" strike="noStrike" cap="none" normalizeH="0" baseline="0" dirty="0" smtClean="0">
                <a:ln>
                  <a:noFill/>
                </a:ln>
                <a:solidFill>
                  <a:srgbClr val="0000CC"/>
                </a:solidFill>
                <a:effectLst/>
                <a:ea typeface="Times New Roman" pitchFamily="18" charset="0"/>
                <a:cs typeface="Arial" pitchFamily="34" charset="0"/>
              </a:rPr>
              <a:t>ein</a:t>
            </a:r>
            <a:r>
              <a:rPr kumimoji="0" lang="de-DE" sz="3600" b="1" i="1" u="none" strike="noStrike" cap="none" normalizeH="0" baseline="0" dirty="0" smtClean="0">
                <a:ln>
                  <a:noFill/>
                </a:ln>
                <a:solidFill>
                  <a:srgbClr val="0000CC"/>
                </a:solidFill>
                <a:effectLst/>
                <a:ea typeface="Times New Roman" pitchFamily="18" charset="0"/>
                <a:cs typeface="Arial" pitchFamily="34" charset="0"/>
              </a:rPr>
              <a:t> gut</a:t>
            </a:r>
            <a:r>
              <a:rPr kumimoji="0" lang="de-DE" sz="3600" b="1" i="1" u="sng" strike="noStrike" cap="none" normalizeH="0" baseline="0" dirty="0" smtClean="0">
                <a:ln>
                  <a:noFill/>
                </a:ln>
                <a:solidFill>
                  <a:srgbClr val="0000CC"/>
                </a:solidFill>
                <a:effectLst/>
                <a:ea typeface="Times New Roman" pitchFamily="18" charset="0"/>
                <a:cs typeface="Arial" pitchFamily="34" charset="0"/>
              </a:rPr>
              <a:t>er</a:t>
            </a:r>
            <a:r>
              <a:rPr kumimoji="0" lang="de-DE" sz="3600" b="1" i="1" u="none" strike="noStrike" cap="none" normalizeH="0" baseline="0" dirty="0" smtClean="0">
                <a:ln>
                  <a:noFill/>
                </a:ln>
                <a:solidFill>
                  <a:srgbClr val="0000CC"/>
                </a:solidFill>
                <a:effectLst/>
                <a:ea typeface="Times New Roman" pitchFamily="18" charset="0"/>
                <a:cs typeface="Arial" pitchFamily="34" charset="0"/>
              </a:rPr>
              <a:t> Sohn</a:t>
            </a:r>
            <a:r>
              <a:rPr kumimoji="0" lang="ru-RU" sz="3600" b="1" i="1" u="none" strike="noStrike" cap="none" normalizeH="0" baseline="0" dirty="0" smtClean="0">
                <a:ln>
                  <a:noFill/>
                </a:ln>
                <a:solidFill>
                  <a:srgbClr val="000000"/>
                </a:solidFill>
                <a:effectLst/>
                <a:ea typeface="Times New Roman" pitchFamily="18" charset="0"/>
                <a:cs typeface="Arial" pitchFamily="34" charset="0"/>
              </a:rPr>
              <a:t>), а кто плохой сын (</a:t>
            </a:r>
            <a:r>
              <a:rPr kumimoji="0" lang="de-DE" sz="3600" b="1" i="1" u="none" strike="noStrike" cap="none" normalizeH="0" baseline="0" dirty="0" smtClean="0">
                <a:ln>
                  <a:noFill/>
                </a:ln>
                <a:solidFill>
                  <a:srgbClr val="0000CC"/>
                </a:solidFill>
                <a:effectLst/>
                <a:ea typeface="Times New Roman" pitchFamily="18" charset="0"/>
                <a:cs typeface="Arial" pitchFamily="34" charset="0"/>
              </a:rPr>
              <a:t>ein schlechter Sohn</a:t>
            </a:r>
            <a:r>
              <a:rPr kumimoji="0" lang="ru-RU" sz="3600" b="1" i="1" u="none" strike="noStrike" cap="none" normalizeH="0" baseline="0" dirty="0" smtClean="0">
                <a:ln>
                  <a:noFill/>
                </a:ln>
                <a:solidFill>
                  <a:srgbClr val="000000"/>
                </a:solidFill>
                <a:effectLst/>
                <a:ea typeface="Times New Roman" pitchFamily="18" charset="0"/>
                <a:cs typeface="Arial" pitchFamily="34" charset="0"/>
              </a:rPr>
              <a:t>); </a:t>
            </a:r>
            <a:r>
              <a:rPr kumimoji="0" lang="de-DE" sz="3600" b="1" i="1" u="none" strike="noStrike" cap="none" normalizeH="0" baseline="0" dirty="0" smtClean="0">
                <a:ln>
                  <a:noFill/>
                </a:ln>
                <a:solidFill>
                  <a:schemeClr val="bg1">
                    <a:lumMod val="50000"/>
                  </a:schemeClr>
                </a:solidFill>
                <a:effectLst/>
                <a:ea typeface="Times New Roman" pitchFamily="18" charset="0"/>
                <a:cs typeface="Arial" pitchFamily="34" charset="0"/>
              </a:rPr>
              <a:t>ein schlecht</a:t>
            </a:r>
            <a:r>
              <a:rPr kumimoji="0" lang="de-DE" sz="3600" b="1" i="1" u="sng" strike="noStrike" cap="none" normalizeH="0" baseline="0" dirty="0" smtClean="0">
                <a:ln>
                  <a:noFill/>
                </a:ln>
                <a:solidFill>
                  <a:schemeClr val="bg1">
                    <a:lumMod val="50000"/>
                  </a:schemeClr>
                </a:solidFill>
                <a:effectLst/>
                <a:ea typeface="Times New Roman" pitchFamily="18" charset="0"/>
                <a:cs typeface="Arial" pitchFamily="34" charset="0"/>
              </a:rPr>
              <a:t>es</a:t>
            </a:r>
            <a:r>
              <a:rPr kumimoji="0" lang="de-DE" sz="3600" b="1" i="1" u="none" strike="noStrike" cap="none" normalizeH="0" baseline="0" dirty="0" smtClean="0">
                <a:ln>
                  <a:noFill/>
                </a:ln>
                <a:solidFill>
                  <a:schemeClr val="bg1">
                    <a:lumMod val="50000"/>
                  </a:schemeClr>
                </a:solidFill>
                <a:effectLst/>
                <a:ea typeface="Times New Roman" pitchFamily="18" charset="0"/>
                <a:cs typeface="Arial" pitchFamily="34" charset="0"/>
              </a:rPr>
              <a:t> Kind</a:t>
            </a:r>
            <a:r>
              <a:rPr kumimoji="0" lang="de-DE" sz="3600" b="1" i="1" u="none" strike="noStrike" cap="none" normalizeH="0" baseline="0" dirty="0" smtClean="0">
                <a:ln>
                  <a:noFill/>
                </a:ln>
                <a:solidFill>
                  <a:srgbClr val="0000CC"/>
                </a:solidFill>
                <a:effectLst/>
                <a:ea typeface="Times New Roman" pitchFamily="18" charset="0"/>
                <a:cs typeface="Arial" pitchFamily="34" charset="0"/>
              </a:rPr>
              <a:t> </a:t>
            </a:r>
            <a:r>
              <a:rPr kumimoji="0" lang="ru-RU" sz="3600" b="1" i="1" u="none" strike="noStrike" cap="none" normalizeH="0" baseline="0" dirty="0" smtClean="0">
                <a:ln>
                  <a:noFill/>
                </a:ln>
                <a:solidFill>
                  <a:srgbClr val="000000"/>
                </a:solidFill>
                <a:effectLst/>
                <a:ea typeface="Times New Roman" pitchFamily="18" charset="0"/>
                <a:cs typeface="Arial" pitchFamily="34" charset="0"/>
              </a:rPr>
              <a:t>— плохое дитя. И т.д.</a:t>
            </a:r>
            <a:endParaRPr kumimoji="0" lang="ru-RU" sz="3600" b="0" i="0" u="none" strike="noStrike" cap="none" normalizeH="0" baseline="0" dirty="0" smtClean="0">
              <a:ln>
                <a:noFill/>
              </a:ln>
              <a:solidFill>
                <a:schemeClr val="tx1"/>
              </a:solidFill>
              <a:effectLst/>
              <a:cs typeface="Arial" pitchFamily="34" charset="0"/>
            </a:endParaRPr>
          </a:p>
        </p:txBody>
      </p:sp>
      <p:sp>
        <p:nvSpPr>
          <p:cNvPr id="53250" name="Rectangle 2"/>
          <p:cNvSpPr>
            <a:spLocks noChangeArrowheads="1"/>
          </p:cNvSpPr>
          <p:nvPr/>
        </p:nvSpPr>
        <p:spPr bwMode="auto">
          <a:xfrm>
            <a:off x="309522" y="3000372"/>
            <a:ext cx="11882478"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180975" algn="l"/>
              </a:tabLst>
            </a:pPr>
            <a:r>
              <a:rPr kumimoji="0" lang="de-DE" sz="6000"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Das ist ein</a:t>
            </a:r>
            <a:r>
              <a:rPr kumimoji="0" lang="de-DE" sz="6000" b="1" i="1"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e</a:t>
            </a:r>
            <a:r>
              <a:rPr kumimoji="0" lang="de-DE" sz="6000"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gut</a:t>
            </a:r>
            <a:r>
              <a:rPr kumimoji="0" lang="de-DE" sz="6000" b="1" i="1" u="sng"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e</a:t>
            </a:r>
            <a:r>
              <a:rPr kumimoji="0" lang="de-DE" sz="6000"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Tochter.</a:t>
            </a:r>
            <a:endParaRPr kumimoji="0" lang="de-DE" sz="6000" b="1" i="1" u="none" strike="noStrike" cap="none" normalizeH="0" baseline="0" dirty="0" smtClean="0">
              <a:ln>
                <a:noFill/>
              </a:ln>
              <a:solidFill>
                <a:srgbClr val="0000CC"/>
              </a:solidFill>
              <a:effectLst/>
              <a:latin typeface="Arial" pitchFamily="34" charset="0"/>
              <a:cs typeface="Arial" pitchFamily="34" charset="0"/>
            </a:endParaRPr>
          </a:p>
        </p:txBody>
      </p:sp>
      <p:sp>
        <p:nvSpPr>
          <p:cNvPr id="5" name="Rectangle 2"/>
          <p:cNvSpPr>
            <a:spLocks noChangeArrowheads="1"/>
          </p:cNvSpPr>
          <p:nvPr/>
        </p:nvSpPr>
        <p:spPr bwMode="auto">
          <a:xfrm>
            <a:off x="309522" y="4071942"/>
            <a:ext cx="11882478"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180975" algn="l"/>
              </a:tabLst>
            </a:pPr>
            <a:r>
              <a:rPr kumimoji="0" lang="de-DE" sz="6000" b="1" i="1" u="none" strike="noStrike" cap="none" normalizeH="0" baseline="0" dirty="0" smtClean="0">
                <a:ln>
                  <a:noFill/>
                </a:ln>
                <a:solidFill>
                  <a:srgbClr val="0000CC"/>
                </a:solidFill>
                <a:effectLst/>
                <a:latin typeface="Arial" pitchFamily="34" charset="0"/>
                <a:ea typeface="Times New Roman" pitchFamily="18" charset="0"/>
                <a:cs typeface="Arial" pitchFamily="34" charset="0"/>
              </a:rPr>
              <a:t>Das ist ein schlecht</a:t>
            </a:r>
            <a:r>
              <a:rPr kumimoji="0" lang="de-DE" sz="6000" b="1" i="1" u="sng" strike="noStrike" cap="none" normalizeH="0" baseline="0" dirty="0" smtClean="0">
                <a:ln>
                  <a:noFill/>
                </a:ln>
                <a:solidFill>
                  <a:srgbClr val="0000CC"/>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er</a:t>
            </a:r>
            <a:r>
              <a:rPr kumimoji="0" lang="de-DE" sz="6000" b="1" i="1" u="none" strike="noStrike" cap="none" normalizeH="0" baseline="0" dirty="0" smtClean="0">
                <a:ln>
                  <a:noFill/>
                </a:ln>
                <a:solidFill>
                  <a:srgbClr val="0000CC"/>
                </a:solidFill>
                <a:effectLst/>
                <a:latin typeface="Arial" pitchFamily="34" charset="0"/>
                <a:ea typeface="Times New Roman" pitchFamily="18" charset="0"/>
                <a:cs typeface="Arial" pitchFamily="34" charset="0"/>
              </a:rPr>
              <a:t> Sohn.</a:t>
            </a:r>
            <a:endParaRPr kumimoji="0" lang="de-DE" sz="6000" b="1" i="1" u="none" strike="noStrike" cap="none" normalizeH="0" baseline="0" dirty="0" smtClean="0">
              <a:ln>
                <a:noFill/>
              </a:ln>
              <a:solidFill>
                <a:srgbClr val="0000CC"/>
              </a:solidFill>
              <a:effectLst/>
              <a:latin typeface="Arial" pitchFamily="34" charset="0"/>
              <a:cs typeface="Arial" pitchFamily="34" charset="0"/>
            </a:endParaRPr>
          </a:p>
        </p:txBody>
      </p:sp>
      <p:sp>
        <p:nvSpPr>
          <p:cNvPr id="6" name="Rectangle 2"/>
          <p:cNvSpPr>
            <a:spLocks noChangeArrowheads="1"/>
          </p:cNvSpPr>
          <p:nvPr/>
        </p:nvSpPr>
        <p:spPr bwMode="auto">
          <a:xfrm>
            <a:off x="309522" y="5072074"/>
            <a:ext cx="11882478"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180975" algn="l"/>
              </a:tabLst>
            </a:pPr>
            <a:r>
              <a:rPr lang="de-DE" sz="6000" b="1" i="1" dirty="0" smtClean="0">
                <a:solidFill>
                  <a:schemeClr val="bg1">
                    <a:lumMod val="50000"/>
                  </a:schemeClr>
                </a:solidFill>
                <a:cs typeface="Arial" pitchFamily="34" charset="0"/>
              </a:rPr>
              <a:t>Das ist ein gut</a:t>
            </a:r>
            <a:r>
              <a:rPr lang="de-DE" sz="6000" b="1" i="1" u="sng" dirty="0" smtClean="0">
                <a:solidFill>
                  <a:schemeClr val="bg1">
                    <a:lumMod val="50000"/>
                  </a:schemeClr>
                </a:solidFill>
                <a:effectLst>
                  <a:outerShdw blurRad="38100" dist="38100" dir="2700000" algn="tl">
                    <a:srgbClr val="000000">
                      <a:alpha val="43137"/>
                    </a:srgbClr>
                  </a:outerShdw>
                </a:effectLst>
                <a:cs typeface="Arial" pitchFamily="34" charset="0"/>
              </a:rPr>
              <a:t>es</a:t>
            </a:r>
            <a:r>
              <a:rPr lang="de-DE" sz="6000" b="1" i="1" dirty="0" smtClean="0">
                <a:solidFill>
                  <a:schemeClr val="bg1">
                    <a:lumMod val="50000"/>
                  </a:schemeClr>
                </a:solidFill>
                <a:cs typeface="Arial" pitchFamily="34" charset="0"/>
              </a:rPr>
              <a:t> Kind.</a:t>
            </a:r>
            <a:endParaRPr kumimoji="0" lang="de-DE" sz="6000" b="1" i="1" u="none" strike="noStrike" cap="none" normalizeH="0" baseline="0" dirty="0" smtClean="0">
              <a:ln>
                <a:noFill/>
              </a:ln>
              <a:solidFill>
                <a:schemeClr val="bg1">
                  <a:lumMod val="50000"/>
                </a:schemeClr>
              </a:solidFill>
              <a:effectLst/>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50"/>
                                        </p:tgtEl>
                                        <p:attrNameLst>
                                          <p:attrName>style.visibility</p:attrName>
                                        </p:attrNameLst>
                                      </p:cBhvr>
                                      <p:to>
                                        <p:strVal val="visible"/>
                                      </p:to>
                                    </p:set>
                                    <p:anim calcmode="lin" valueType="num">
                                      <p:cBhvr additive="base">
                                        <p:cTn id="7" dur="500" fill="hold"/>
                                        <p:tgtEl>
                                          <p:spTgt spid="53250"/>
                                        </p:tgtEl>
                                        <p:attrNameLst>
                                          <p:attrName>ppt_x</p:attrName>
                                        </p:attrNameLst>
                                      </p:cBhvr>
                                      <p:tavLst>
                                        <p:tav tm="0">
                                          <p:val>
                                            <p:strVal val="#ppt_x"/>
                                          </p:val>
                                        </p:tav>
                                        <p:tav tm="100000">
                                          <p:val>
                                            <p:strVal val="#ppt_x"/>
                                          </p:val>
                                        </p:tav>
                                      </p:tavLst>
                                    </p:anim>
                                    <p:anim calcmode="lin" valueType="num">
                                      <p:cBhvr additive="base">
                                        <p:cTn id="8" dur="500" fill="hold"/>
                                        <p:tgtEl>
                                          <p:spTgt spid="5325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Das ist eine gute Tochter.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Das ist ein schlechter Sohn.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Das ist ein gutes K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p:bldP spid="5"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8084" y="285728"/>
            <a:ext cx="11715832" cy="6186309"/>
          </a:xfrm>
          <a:prstGeom prst="rect">
            <a:avLst/>
          </a:prstGeom>
        </p:spPr>
        <p:txBody>
          <a:bodyPr wrap="square">
            <a:spAutoFit/>
          </a:bodyPr>
          <a:lstStyle/>
          <a:p>
            <a:pPr algn="just"/>
            <a:r>
              <a:rPr lang="de-DE" sz="4400" b="1" i="1" dirty="0" smtClean="0"/>
              <a:t>7)Welcher Fernseher gefällt dir? Ein großer Fernseher oder ein kleiner Fernseher? 8)Welches Dorf gefällt dir? Ein großes Dorf oder ein kleines Dorf? 9)Welche Katze gefällt dir? Eine weiße Katze oder eine graue Katze? 10)Welcher Spiegel gefällt dir? Ein großer Spiegel oder ein kleiner Spiegel? 11)Welches Bild gefällt dir? Ein buntes oder ein einfarbiges?</a:t>
            </a:r>
            <a:endParaRPr lang="ru-RU" sz="4400" b="1" i="1" dirty="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1"/>
          <p:cNvSpPr>
            <a:spLocks noChangeArrowheads="1"/>
          </p:cNvSpPr>
          <p:nvPr/>
        </p:nvSpPr>
        <p:spPr bwMode="auto">
          <a:xfrm>
            <a:off x="0" y="214290"/>
            <a:ext cx="12192000"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1" hangingPunct="1">
              <a:tabLst>
                <a:tab pos="180975" algn="l"/>
              </a:tabLst>
            </a:pPr>
            <a:r>
              <a:rPr kumimoji="0" lang="ru-RU" sz="3200" b="1" i="1" u="none" strike="noStrike" cap="none" normalizeH="0" baseline="0" dirty="0" smtClean="0">
                <a:ln>
                  <a:noFill/>
                </a:ln>
                <a:solidFill>
                  <a:srgbClr val="0000CC"/>
                </a:solidFill>
                <a:effectLst/>
                <a:ea typeface="Times New Roman" pitchFamily="18" charset="0"/>
                <a:cs typeface="Arial" pitchFamily="34" charset="0"/>
              </a:rPr>
              <a:t>Составь предложения. Попытайся сделать это ещё раз, закрыв правую колонку.</a:t>
            </a:r>
            <a:endParaRPr kumimoji="0" lang="ru-RU" sz="3200" b="0" i="0" u="none" strike="noStrike" cap="none" normalizeH="0" baseline="0" dirty="0" smtClean="0">
              <a:ln>
                <a:noFill/>
              </a:ln>
              <a:solidFill>
                <a:srgbClr val="0000CC"/>
              </a:solidFill>
              <a:effectLst/>
              <a:cs typeface="Arial" pitchFamily="34" charset="0"/>
            </a:endParaRPr>
          </a:p>
        </p:txBody>
      </p:sp>
      <p:graphicFrame>
        <p:nvGraphicFramePr>
          <p:cNvPr id="3" name="Таблица 2"/>
          <p:cNvGraphicFramePr>
            <a:graphicFrameLocks noGrp="1"/>
          </p:cNvGraphicFramePr>
          <p:nvPr/>
        </p:nvGraphicFramePr>
        <p:xfrm>
          <a:off x="238084" y="1428736"/>
          <a:ext cx="11953916" cy="5072098"/>
        </p:xfrm>
        <a:graphic>
          <a:graphicData uri="http://schemas.openxmlformats.org/drawingml/2006/table">
            <a:tbl>
              <a:tblPr/>
              <a:tblGrid>
                <a:gridCol w="5486657">
                  <a:extLst>
                    <a:ext uri="{9D8B030D-6E8A-4147-A177-3AD203B41FA5}">
                      <a16:colId xmlns:a16="http://schemas.microsoft.com/office/drawing/2014/main" xmlns="" val="20000"/>
                    </a:ext>
                  </a:extLst>
                </a:gridCol>
                <a:gridCol w="6467259">
                  <a:extLst>
                    <a:ext uri="{9D8B030D-6E8A-4147-A177-3AD203B41FA5}">
                      <a16:colId xmlns:a16="http://schemas.microsoft.com/office/drawing/2014/main" xmlns="" val="20001"/>
                    </a:ext>
                  </a:extLst>
                </a:gridCol>
              </a:tblGrid>
              <a:tr h="5072098">
                <a:tc>
                  <a:txBody>
                    <a:bodyPr/>
                    <a:lstStyle/>
                    <a:p>
                      <a:pPr hangingPunct="0">
                        <a:spcAft>
                          <a:spcPts val="0"/>
                        </a:spcAft>
                        <a:buFont typeface="Arial" pitchFamily="34" charset="0"/>
                        <a:buNone/>
                        <a:tabLst>
                          <a:tab pos="180340" algn="l"/>
                        </a:tabLst>
                      </a:pPr>
                      <a:r>
                        <a:rPr lang="de-DE" sz="3200" b="1" i="1" dirty="0">
                          <a:solidFill>
                            <a:srgbClr val="000000"/>
                          </a:solidFill>
                          <a:latin typeface="Arial" pitchFamily="34" charset="0"/>
                          <a:ea typeface="Times New Roman"/>
                          <a:cs typeface="Arial" pitchFamily="34" charset="0"/>
                        </a:rPr>
                        <a:t>Beethoven ist …</a:t>
                      </a:r>
                      <a:endParaRPr lang="ru-RU" sz="3200" b="1" i="1" dirty="0">
                        <a:latin typeface="Arial" pitchFamily="34" charset="0"/>
                        <a:ea typeface="Times New Roman"/>
                        <a:cs typeface="Arial" pitchFamily="34" charset="0"/>
                      </a:endParaRPr>
                    </a:p>
                    <a:p>
                      <a:pPr hangingPunct="0">
                        <a:spcAft>
                          <a:spcPts val="0"/>
                        </a:spcAft>
                        <a:buFont typeface="Arial" pitchFamily="34" charset="0"/>
                        <a:buNone/>
                        <a:tabLst>
                          <a:tab pos="180340" algn="l"/>
                        </a:tabLst>
                      </a:pPr>
                      <a:r>
                        <a:rPr lang="de-DE" sz="3200" b="1" i="1" dirty="0">
                          <a:solidFill>
                            <a:srgbClr val="000000"/>
                          </a:solidFill>
                          <a:latin typeface="Arial" pitchFamily="34" charset="0"/>
                          <a:ea typeface="Times New Roman"/>
                          <a:cs typeface="Arial" pitchFamily="34" charset="0"/>
                        </a:rPr>
                        <a:t>Gopak ist …</a:t>
                      </a:r>
                      <a:endParaRPr lang="ru-RU" sz="3200" b="1" i="1" dirty="0">
                        <a:latin typeface="Arial" pitchFamily="34" charset="0"/>
                        <a:ea typeface="Times New Roman"/>
                        <a:cs typeface="Arial" pitchFamily="34" charset="0"/>
                      </a:endParaRPr>
                    </a:p>
                    <a:p>
                      <a:pPr hangingPunct="0">
                        <a:spcAft>
                          <a:spcPts val="0"/>
                        </a:spcAft>
                        <a:buFont typeface="Arial" pitchFamily="34" charset="0"/>
                        <a:buNone/>
                        <a:tabLst>
                          <a:tab pos="180340" algn="l"/>
                        </a:tabLst>
                      </a:pPr>
                      <a:r>
                        <a:rPr lang="de-DE" sz="3200" b="1" i="1" dirty="0">
                          <a:solidFill>
                            <a:srgbClr val="000000"/>
                          </a:solidFill>
                          <a:latin typeface="Arial" pitchFamily="34" charset="0"/>
                          <a:ea typeface="Times New Roman"/>
                          <a:cs typeface="Arial" pitchFamily="34" charset="0"/>
                        </a:rPr>
                        <a:t>Juri Gagarin ist …</a:t>
                      </a:r>
                      <a:endParaRPr lang="ru-RU" sz="3200" b="1" i="1" dirty="0">
                        <a:latin typeface="Arial" pitchFamily="34" charset="0"/>
                        <a:ea typeface="Times New Roman"/>
                        <a:cs typeface="Arial" pitchFamily="34" charset="0"/>
                      </a:endParaRPr>
                    </a:p>
                    <a:p>
                      <a:pPr hangingPunct="0">
                        <a:spcAft>
                          <a:spcPts val="0"/>
                        </a:spcAft>
                        <a:buFont typeface="Arial" pitchFamily="34" charset="0"/>
                        <a:buNone/>
                        <a:tabLst>
                          <a:tab pos="180340" algn="l"/>
                        </a:tabLst>
                      </a:pPr>
                      <a:r>
                        <a:rPr lang="de-DE" sz="3200" b="1" i="1" dirty="0">
                          <a:solidFill>
                            <a:srgbClr val="000000"/>
                          </a:solidFill>
                          <a:latin typeface="Arial" pitchFamily="34" charset="0"/>
                          <a:ea typeface="Times New Roman"/>
                          <a:cs typeface="Arial" pitchFamily="34" charset="0"/>
                        </a:rPr>
                        <a:t>Taras </a:t>
                      </a:r>
                      <a:r>
                        <a:rPr lang="de-DE" sz="3200" b="1" i="1" dirty="0" err="1">
                          <a:solidFill>
                            <a:srgbClr val="000000"/>
                          </a:solidFill>
                          <a:latin typeface="Arial" pitchFamily="34" charset="0"/>
                          <a:ea typeface="Times New Roman"/>
                          <a:cs typeface="Arial" pitchFamily="34" charset="0"/>
                        </a:rPr>
                        <a:t>Schewtschenko</a:t>
                      </a:r>
                      <a:r>
                        <a:rPr lang="de-DE" sz="3200" b="1" i="1" dirty="0">
                          <a:solidFill>
                            <a:srgbClr val="000000"/>
                          </a:solidFill>
                          <a:latin typeface="Arial" pitchFamily="34" charset="0"/>
                          <a:ea typeface="Times New Roman"/>
                          <a:cs typeface="Arial" pitchFamily="34" charset="0"/>
                        </a:rPr>
                        <a:t> ist …</a:t>
                      </a:r>
                      <a:endParaRPr lang="ru-RU" sz="3200" b="1" i="1" dirty="0">
                        <a:latin typeface="Arial" pitchFamily="34" charset="0"/>
                        <a:ea typeface="Times New Roman"/>
                        <a:cs typeface="Arial" pitchFamily="34" charset="0"/>
                      </a:endParaRPr>
                    </a:p>
                    <a:p>
                      <a:pPr hangingPunct="0">
                        <a:spcAft>
                          <a:spcPts val="0"/>
                        </a:spcAft>
                        <a:buFont typeface="Arial" pitchFamily="34" charset="0"/>
                        <a:buNone/>
                        <a:tabLst>
                          <a:tab pos="180340" algn="l"/>
                        </a:tabLst>
                      </a:pPr>
                      <a:r>
                        <a:rPr lang="de-DE" sz="3200" b="1" i="1" dirty="0">
                          <a:solidFill>
                            <a:srgbClr val="000000"/>
                          </a:solidFill>
                          <a:latin typeface="Arial" pitchFamily="34" charset="0"/>
                          <a:ea typeface="Times New Roman"/>
                          <a:cs typeface="Arial" pitchFamily="34" charset="0"/>
                        </a:rPr>
                        <a:t>Wladimir </a:t>
                      </a:r>
                      <a:r>
                        <a:rPr lang="de-DE" sz="3200" b="1" i="1" dirty="0" err="1">
                          <a:solidFill>
                            <a:srgbClr val="000000"/>
                          </a:solidFill>
                          <a:latin typeface="Arial" pitchFamily="34" charset="0"/>
                          <a:ea typeface="Times New Roman"/>
                          <a:cs typeface="Arial" pitchFamily="34" charset="0"/>
                        </a:rPr>
                        <a:t>Klytschko</a:t>
                      </a:r>
                      <a:r>
                        <a:rPr lang="de-DE" sz="3200" b="1" i="1" dirty="0">
                          <a:solidFill>
                            <a:srgbClr val="000000"/>
                          </a:solidFill>
                          <a:latin typeface="Arial" pitchFamily="34" charset="0"/>
                          <a:ea typeface="Times New Roman"/>
                          <a:cs typeface="Arial" pitchFamily="34" charset="0"/>
                        </a:rPr>
                        <a:t> ist …</a:t>
                      </a:r>
                      <a:endParaRPr lang="ru-RU" sz="3200" b="1" i="1" dirty="0">
                        <a:latin typeface="Arial" pitchFamily="34" charset="0"/>
                        <a:ea typeface="Times New Roman"/>
                        <a:cs typeface="Arial" pitchFamily="34" charset="0"/>
                      </a:endParaRPr>
                    </a:p>
                    <a:p>
                      <a:pPr hangingPunct="0">
                        <a:spcAft>
                          <a:spcPts val="0"/>
                        </a:spcAft>
                        <a:buFont typeface="Arial" pitchFamily="34" charset="0"/>
                        <a:buNone/>
                        <a:tabLst>
                          <a:tab pos="180340" algn="l"/>
                        </a:tabLst>
                      </a:pPr>
                      <a:r>
                        <a:rPr lang="de-DE" sz="3200" b="1" i="1" dirty="0">
                          <a:solidFill>
                            <a:srgbClr val="000000"/>
                          </a:solidFill>
                          <a:latin typeface="Arial" pitchFamily="34" charset="0"/>
                          <a:ea typeface="Times New Roman"/>
                          <a:cs typeface="Arial" pitchFamily="34" charset="0"/>
                        </a:rPr>
                        <a:t>“Dynamo (Kiew)” ist …</a:t>
                      </a:r>
                      <a:endParaRPr lang="ru-RU" sz="3200" b="1" i="1" dirty="0">
                        <a:latin typeface="Arial" pitchFamily="34" charset="0"/>
                        <a:ea typeface="Times New Roman"/>
                        <a:cs typeface="Arial" pitchFamily="34" charset="0"/>
                      </a:endParaRPr>
                    </a:p>
                    <a:p>
                      <a:pPr hangingPunct="0">
                        <a:spcAft>
                          <a:spcPts val="0"/>
                        </a:spcAft>
                        <a:buFont typeface="Arial" pitchFamily="34" charset="0"/>
                        <a:buNone/>
                        <a:tabLst>
                          <a:tab pos="180340" algn="l"/>
                        </a:tabLst>
                      </a:pPr>
                      <a:r>
                        <a:rPr lang="de-DE" sz="3200" b="1" i="1" dirty="0">
                          <a:solidFill>
                            <a:srgbClr val="000000"/>
                          </a:solidFill>
                          <a:latin typeface="Arial" pitchFamily="34" charset="0"/>
                          <a:ea typeface="Times New Roman"/>
                          <a:cs typeface="Arial" pitchFamily="34" charset="0"/>
                        </a:rPr>
                        <a:t>“</a:t>
                      </a:r>
                      <a:r>
                        <a:rPr lang="de-DE" sz="3200" b="1" i="1" dirty="0" err="1">
                          <a:solidFill>
                            <a:srgbClr val="000000"/>
                          </a:solidFill>
                          <a:latin typeface="Arial" pitchFamily="34" charset="0"/>
                          <a:ea typeface="Times New Roman"/>
                          <a:cs typeface="Arial" pitchFamily="34" charset="0"/>
                        </a:rPr>
                        <a:t>Голос</a:t>
                      </a:r>
                      <a:r>
                        <a:rPr lang="de-DE" sz="3200" b="1" i="1" dirty="0">
                          <a:solidFill>
                            <a:srgbClr val="000000"/>
                          </a:solidFill>
                          <a:latin typeface="Arial" pitchFamily="34" charset="0"/>
                          <a:ea typeface="Times New Roman"/>
                          <a:cs typeface="Arial" pitchFamily="34" charset="0"/>
                        </a:rPr>
                        <a:t> </a:t>
                      </a:r>
                      <a:r>
                        <a:rPr lang="de-DE" sz="3200" b="1" i="1" dirty="0" err="1">
                          <a:solidFill>
                            <a:srgbClr val="000000"/>
                          </a:solidFill>
                          <a:latin typeface="Arial" pitchFamily="34" charset="0"/>
                          <a:ea typeface="Times New Roman"/>
                          <a:cs typeface="Arial" pitchFamily="34" charset="0"/>
                        </a:rPr>
                        <a:t>України”ist</a:t>
                      </a:r>
                      <a:r>
                        <a:rPr lang="de-DE" sz="3200" b="1" i="1" dirty="0">
                          <a:solidFill>
                            <a:srgbClr val="000000"/>
                          </a:solidFill>
                          <a:latin typeface="Arial" pitchFamily="34" charset="0"/>
                          <a:ea typeface="Times New Roman"/>
                          <a:cs typeface="Arial" pitchFamily="34" charset="0"/>
                        </a:rPr>
                        <a:t> …</a:t>
                      </a:r>
                      <a:endParaRPr lang="ru-RU" sz="3200" b="1" i="1" dirty="0">
                        <a:latin typeface="Arial" pitchFamily="34" charset="0"/>
                        <a:ea typeface="Times New Roman"/>
                        <a:cs typeface="Arial" pitchFamily="34" charset="0"/>
                      </a:endParaRPr>
                    </a:p>
                    <a:p>
                      <a:pPr hangingPunct="0">
                        <a:spcAft>
                          <a:spcPts val="0"/>
                        </a:spcAft>
                        <a:buFont typeface="Arial" pitchFamily="34" charset="0"/>
                        <a:buNone/>
                        <a:tabLst>
                          <a:tab pos="180340" algn="l"/>
                        </a:tabLst>
                      </a:pPr>
                      <a:r>
                        <a:rPr lang="de-DE" sz="3200" b="1" i="1" dirty="0" err="1">
                          <a:solidFill>
                            <a:srgbClr val="000000"/>
                          </a:solidFill>
                          <a:latin typeface="Arial" pitchFamily="34" charset="0"/>
                          <a:ea typeface="Times New Roman"/>
                          <a:cs typeface="Arial" pitchFamily="34" charset="0"/>
                        </a:rPr>
                        <a:t>Matrjoschka</a:t>
                      </a:r>
                      <a:r>
                        <a:rPr lang="de-DE" sz="3200" b="1" i="1" dirty="0">
                          <a:solidFill>
                            <a:srgbClr val="000000"/>
                          </a:solidFill>
                          <a:latin typeface="Arial" pitchFamily="34" charset="0"/>
                          <a:ea typeface="Times New Roman"/>
                          <a:cs typeface="Arial" pitchFamily="34" charset="0"/>
                        </a:rPr>
                        <a:t> ist …</a:t>
                      </a:r>
                      <a:endParaRPr lang="ru-RU" sz="3200" b="1" i="1" dirty="0">
                        <a:latin typeface="Arial" pitchFamily="34" charset="0"/>
                        <a:ea typeface="Times New Roman"/>
                        <a:cs typeface="Arial" pitchFamily="34" charset="0"/>
                      </a:endParaRPr>
                    </a:p>
                    <a:p>
                      <a:pPr hangingPunct="0">
                        <a:spcAft>
                          <a:spcPts val="0"/>
                        </a:spcAft>
                        <a:buFont typeface="Arial" pitchFamily="34" charset="0"/>
                        <a:buNone/>
                        <a:tabLst>
                          <a:tab pos="180340" algn="l"/>
                        </a:tabLst>
                      </a:pPr>
                      <a:r>
                        <a:rPr lang="de-DE" sz="3200" b="1" i="1" dirty="0" err="1">
                          <a:solidFill>
                            <a:srgbClr val="000000"/>
                          </a:solidFill>
                          <a:latin typeface="Arial" pitchFamily="34" charset="0"/>
                          <a:ea typeface="Times New Roman"/>
                          <a:cs typeface="Arial" pitchFamily="34" charset="0"/>
                        </a:rPr>
                        <a:t>Polissja</a:t>
                      </a:r>
                      <a:r>
                        <a:rPr lang="de-DE" sz="3200" b="1" i="1" dirty="0">
                          <a:solidFill>
                            <a:srgbClr val="000000"/>
                          </a:solidFill>
                          <a:latin typeface="Arial" pitchFamily="34" charset="0"/>
                          <a:ea typeface="Times New Roman"/>
                          <a:cs typeface="Arial" pitchFamily="34" charset="0"/>
                        </a:rPr>
                        <a:t> ist …</a:t>
                      </a:r>
                      <a:endParaRPr lang="ru-RU" sz="3200" b="1" i="1" dirty="0">
                        <a:latin typeface="Arial" pitchFamily="34" charset="0"/>
                        <a:ea typeface="Times New Roman"/>
                        <a:cs typeface="Arial" pitchFamily="34" charset="0"/>
                      </a:endParaRPr>
                    </a:p>
                  </a:txBody>
                  <a:tcPr marL="44450" marR="444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hangingPunct="0">
                        <a:spcAft>
                          <a:spcPts val="0"/>
                        </a:spcAft>
                        <a:buFont typeface="Arial" pitchFamily="34" charset="0"/>
                        <a:buNone/>
                        <a:tabLst>
                          <a:tab pos="180340" algn="l"/>
                        </a:tabLst>
                      </a:pPr>
                      <a:r>
                        <a:rPr lang="de-DE" sz="3200" b="1" i="1" dirty="0">
                          <a:solidFill>
                            <a:srgbClr val="000000"/>
                          </a:solidFill>
                          <a:latin typeface="Arial" pitchFamily="34" charset="0"/>
                          <a:ea typeface="Times New Roman"/>
                          <a:cs typeface="Arial" pitchFamily="34" charset="0"/>
                        </a:rPr>
                        <a:t>eine ukrainische </a:t>
                      </a:r>
                      <a:r>
                        <a:rPr lang="de-DE" sz="3200" b="1" i="1" dirty="0" smtClean="0">
                          <a:solidFill>
                            <a:srgbClr val="000000"/>
                          </a:solidFill>
                          <a:latin typeface="Arial" pitchFamily="34" charset="0"/>
                          <a:ea typeface="Times New Roman"/>
                          <a:cs typeface="Arial" pitchFamily="34" charset="0"/>
                        </a:rPr>
                        <a:t>Fußballmannschaft.</a:t>
                      </a:r>
                    </a:p>
                    <a:p>
                      <a:pPr hangingPunct="0">
                        <a:spcAft>
                          <a:spcPts val="0"/>
                        </a:spcAft>
                        <a:buFont typeface="Arial" pitchFamily="34" charset="0"/>
                        <a:buNone/>
                        <a:tabLst>
                          <a:tab pos="180340" algn="l"/>
                        </a:tabLst>
                      </a:pPr>
                      <a:r>
                        <a:rPr lang="de-DE" sz="3200" b="1" i="1" dirty="0" smtClean="0">
                          <a:solidFill>
                            <a:srgbClr val="000000"/>
                          </a:solidFill>
                          <a:latin typeface="Arial" pitchFamily="34" charset="0"/>
                          <a:ea typeface="Times New Roman"/>
                          <a:cs typeface="Arial" pitchFamily="34" charset="0"/>
                        </a:rPr>
                        <a:t>ein </a:t>
                      </a:r>
                      <a:r>
                        <a:rPr lang="de-DE" sz="3200" b="1" i="1" dirty="0">
                          <a:solidFill>
                            <a:srgbClr val="000000"/>
                          </a:solidFill>
                          <a:latin typeface="Arial" pitchFamily="34" charset="0"/>
                          <a:ea typeface="Times New Roman"/>
                          <a:cs typeface="Arial" pitchFamily="34" charset="0"/>
                        </a:rPr>
                        <a:t>russischer Kosmonaut.</a:t>
                      </a:r>
                      <a:endParaRPr lang="ru-RU" sz="3200" b="1" i="1" dirty="0">
                        <a:latin typeface="Arial" pitchFamily="34" charset="0"/>
                        <a:ea typeface="Times New Roman"/>
                        <a:cs typeface="Arial" pitchFamily="34" charset="0"/>
                      </a:endParaRPr>
                    </a:p>
                    <a:p>
                      <a:pPr hangingPunct="0">
                        <a:spcAft>
                          <a:spcPts val="0"/>
                        </a:spcAft>
                        <a:buFont typeface="Arial" pitchFamily="34" charset="0"/>
                        <a:buNone/>
                        <a:tabLst>
                          <a:tab pos="180340" algn="l"/>
                        </a:tabLst>
                      </a:pPr>
                      <a:r>
                        <a:rPr lang="de-DE" sz="3200" b="1" i="1" dirty="0">
                          <a:solidFill>
                            <a:srgbClr val="000000"/>
                          </a:solidFill>
                          <a:latin typeface="Arial" pitchFamily="34" charset="0"/>
                          <a:ea typeface="Times New Roman"/>
                          <a:cs typeface="Arial" pitchFamily="34" charset="0"/>
                        </a:rPr>
                        <a:t>ein ukrainisches Dorf.</a:t>
                      </a:r>
                      <a:endParaRPr lang="ru-RU" sz="3200" b="1" i="1" dirty="0">
                        <a:latin typeface="Arial" pitchFamily="34" charset="0"/>
                        <a:ea typeface="Times New Roman"/>
                        <a:cs typeface="Arial" pitchFamily="34" charset="0"/>
                      </a:endParaRPr>
                    </a:p>
                    <a:p>
                      <a:pPr hangingPunct="0">
                        <a:spcAft>
                          <a:spcPts val="0"/>
                        </a:spcAft>
                        <a:buFont typeface="Arial" pitchFamily="34" charset="0"/>
                        <a:buNone/>
                        <a:tabLst>
                          <a:tab pos="180340" algn="l"/>
                        </a:tabLst>
                      </a:pPr>
                      <a:r>
                        <a:rPr lang="de-DE" sz="3200" b="1" i="1" dirty="0">
                          <a:solidFill>
                            <a:srgbClr val="000000"/>
                          </a:solidFill>
                          <a:latin typeface="Arial" pitchFamily="34" charset="0"/>
                          <a:ea typeface="Times New Roman"/>
                          <a:cs typeface="Arial" pitchFamily="34" charset="0"/>
                        </a:rPr>
                        <a:t>eine russische Puppe.</a:t>
                      </a:r>
                      <a:endParaRPr lang="ru-RU" sz="3200" b="1" i="1" dirty="0">
                        <a:latin typeface="Arial" pitchFamily="34" charset="0"/>
                        <a:ea typeface="Times New Roman"/>
                        <a:cs typeface="Arial" pitchFamily="34" charset="0"/>
                      </a:endParaRPr>
                    </a:p>
                    <a:p>
                      <a:pPr hangingPunct="0">
                        <a:spcAft>
                          <a:spcPts val="0"/>
                        </a:spcAft>
                        <a:buFont typeface="Arial" pitchFamily="34" charset="0"/>
                        <a:buNone/>
                        <a:tabLst>
                          <a:tab pos="180340" algn="l"/>
                        </a:tabLst>
                      </a:pPr>
                      <a:r>
                        <a:rPr lang="de-DE" sz="3200" b="1" i="1" dirty="0">
                          <a:solidFill>
                            <a:srgbClr val="000000"/>
                          </a:solidFill>
                          <a:latin typeface="Arial" pitchFamily="34" charset="0"/>
                          <a:ea typeface="Times New Roman"/>
                          <a:cs typeface="Arial" pitchFamily="34" charset="0"/>
                        </a:rPr>
                        <a:t>eine ukrainische Zeitung.</a:t>
                      </a:r>
                      <a:endParaRPr lang="ru-RU" sz="3200" b="1" i="1" dirty="0">
                        <a:latin typeface="Arial" pitchFamily="34" charset="0"/>
                        <a:ea typeface="Times New Roman"/>
                        <a:cs typeface="Arial" pitchFamily="34" charset="0"/>
                      </a:endParaRPr>
                    </a:p>
                    <a:p>
                      <a:pPr hangingPunct="0">
                        <a:spcAft>
                          <a:spcPts val="0"/>
                        </a:spcAft>
                        <a:buFont typeface="Arial" pitchFamily="34" charset="0"/>
                        <a:buNone/>
                        <a:tabLst>
                          <a:tab pos="180340" algn="l"/>
                        </a:tabLst>
                      </a:pPr>
                      <a:r>
                        <a:rPr lang="de-DE" sz="3200" b="1" i="1" dirty="0">
                          <a:solidFill>
                            <a:srgbClr val="000000"/>
                          </a:solidFill>
                          <a:latin typeface="Arial" pitchFamily="34" charset="0"/>
                          <a:ea typeface="Times New Roman"/>
                          <a:cs typeface="Arial" pitchFamily="34" charset="0"/>
                        </a:rPr>
                        <a:t>ein ukrainischer Sportler.</a:t>
                      </a:r>
                      <a:endParaRPr lang="ru-RU" sz="3200" b="1" i="1" dirty="0">
                        <a:latin typeface="Arial" pitchFamily="34" charset="0"/>
                        <a:ea typeface="Times New Roman"/>
                        <a:cs typeface="Arial" pitchFamily="34" charset="0"/>
                      </a:endParaRPr>
                    </a:p>
                    <a:p>
                      <a:pPr hangingPunct="0">
                        <a:spcAft>
                          <a:spcPts val="0"/>
                        </a:spcAft>
                        <a:buFont typeface="Arial" pitchFamily="34" charset="0"/>
                        <a:buNone/>
                        <a:tabLst>
                          <a:tab pos="180340" algn="l"/>
                        </a:tabLst>
                      </a:pPr>
                      <a:r>
                        <a:rPr lang="de-DE" sz="3200" b="1" i="1" dirty="0">
                          <a:solidFill>
                            <a:srgbClr val="000000"/>
                          </a:solidFill>
                          <a:latin typeface="Arial" pitchFamily="34" charset="0"/>
                          <a:ea typeface="Times New Roman"/>
                          <a:cs typeface="Arial" pitchFamily="34" charset="0"/>
                        </a:rPr>
                        <a:t>ein ukrainischer Dichter (</a:t>
                      </a:r>
                      <a:r>
                        <a:rPr lang="de-DE" sz="3200" b="1" i="1" dirty="0" err="1">
                          <a:solidFill>
                            <a:srgbClr val="000000"/>
                          </a:solidFill>
                          <a:latin typeface="Arial" pitchFamily="34" charset="0"/>
                          <a:ea typeface="Times New Roman"/>
                          <a:cs typeface="Arial" pitchFamily="34" charset="0"/>
                        </a:rPr>
                        <a:t>по</a:t>
                      </a:r>
                      <a:r>
                        <a:rPr lang="ru-RU" sz="3200" b="1" i="1" dirty="0">
                          <a:solidFill>
                            <a:srgbClr val="000000"/>
                          </a:solidFill>
                          <a:latin typeface="Arial" pitchFamily="34" charset="0"/>
                          <a:ea typeface="Times New Roman"/>
                          <a:cs typeface="Arial" pitchFamily="34" charset="0"/>
                        </a:rPr>
                        <a:t>э</a:t>
                      </a:r>
                      <a:r>
                        <a:rPr lang="de-DE" sz="3200" b="1" i="1" dirty="0">
                          <a:solidFill>
                            <a:srgbClr val="000000"/>
                          </a:solidFill>
                          <a:latin typeface="Arial" pitchFamily="34" charset="0"/>
                          <a:ea typeface="Times New Roman"/>
                          <a:cs typeface="Arial" pitchFamily="34" charset="0"/>
                        </a:rPr>
                        <a:t>т).</a:t>
                      </a:r>
                      <a:endParaRPr lang="ru-RU" sz="3200" b="1" i="1" dirty="0">
                        <a:latin typeface="Arial" pitchFamily="34" charset="0"/>
                        <a:ea typeface="Times New Roman"/>
                        <a:cs typeface="Arial" pitchFamily="34" charset="0"/>
                      </a:endParaRPr>
                    </a:p>
                    <a:p>
                      <a:pPr hangingPunct="0">
                        <a:spcAft>
                          <a:spcPts val="0"/>
                        </a:spcAft>
                        <a:buFont typeface="Arial" pitchFamily="34" charset="0"/>
                        <a:buNone/>
                        <a:tabLst>
                          <a:tab pos="180340" algn="l"/>
                        </a:tabLst>
                      </a:pPr>
                      <a:r>
                        <a:rPr lang="de-DE" sz="3200" b="1" i="1" dirty="0">
                          <a:solidFill>
                            <a:srgbClr val="000000"/>
                          </a:solidFill>
                          <a:latin typeface="Arial" pitchFamily="34" charset="0"/>
                          <a:ea typeface="Times New Roman"/>
                          <a:cs typeface="Arial" pitchFamily="34" charset="0"/>
                        </a:rPr>
                        <a:t>ein deutscher Komponist.</a:t>
                      </a:r>
                      <a:endParaRPr lang="ru-RU" sz="3200" b="1" i="1" dirty="0">
                        <a:latin typeface="Arial" pitchFamily="34" charset="0"/>
                        <a:ea typeface="Times New Roman"/>
                        <a:cs typeface="Arial" pitchFamily="34" charset="0"/>
                      </a:endParaRPr>
                    </a:p>
                    <a:p>
                      <a:pPr hangingPunct="0">
                        <a:spcAft>
                          <a:spcPts val="0"/>
                        </a:spcAft>
                        <a:buFont typeface="Arial" pitchFamily="34" charset="0"/>
                        <a:buNone/>
                        <a:tabLst>
                          <a:tab pos="180340" algn="l"/>
                        </a:tabLst>
                      </a:pPr>
                      <a:r>
                        <a:rPr lang="de-DE" sz="3200" b="1" i="1" dirty="0">
                          <a:solidFill>
                            <a:srgbClr val="000000"/>
                          </a:solidFill>
                          <a:latin typeface="Arial" pitchFamily="34" charset="0"/>
                          <a:ea typeface="Times New Roman"/>
                          <a:cs typeface="Arial" pitchFamily="34" charset="0"/>
                        </a:rPr>
                        <a:t>ein ukrainischer Tanz.</a:t>
                      </a:r>
                      <a:endParaRPr lang="ru-RU" sz="3200" b="1" i="1" dirty="0">
                        <a:latin typeface="Arial" pitchFamily="34" charset="0"/>
                        <a:ea typeface="Times New Roman"/>
                        <a:cs typeface="Arial" pitchFamily="34" charset="0"/>
                      </a:endParaRPr>
                    </a:p>
                  </a:txBody>
                  <a:tcPr marL="44450" marR="444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bl>
          </a:graphicData>
        </a:graphic>
      </p:graphicFrame>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186309"/>
          </a:xfrm>
          <a:prstGeom prst="rect">
            <a:avLst/>
          </a:prstGeom>
        </p:spPr>
        <p:txBody>
          <a:bodyPr wrap="square">
            <a:spAutoFit/>
          </a:bodyPr>
          <a:lstStyle/>
          <a:p>
            <a:r>
              <a:rPr lang="de-DE" sz="4400" b="1" i="1" dirty="0" smtClean="0"/>
              <a:t>1)Welcher Text gefällt dir? Ein großer Text oder ein kleiner Text? 2)Welche </a:t>
            </a:r>
            <a:r>
              <a:rPr lang="de-DE" sz="4400" b="1" i="1" dirty="0" err="1" smtClean="0"/>
              <a:t>Kontroll</a:t>
            </a:r>
            <a:r>
              <a:rPr lang="ru-RU" sz="4400" b="1" i="1" dirty="0" smtClean="0"/>
              <a:t>-</a:t>
            </a:r>
            <a:r>
              <a:rPr lang="de-DE" sz="4400" b="1" i="1" dirty="0" err="1" smtClean="0"/>
              <a:t>arbeit</a:t>
            </a:r>
            <a:r>
              <a:rPr lang="de-DE" sz="4400" b="1" i="1" dirty="0" smtClean="0"/>
              <a:t> gefällt dir? Eine lange Kontrollarbeit oder eine kurze Kontrollarbeit?  3)Welche Vase gefällt dir? Eine große Vase oder eine kleine Vase?  4)Welcher Ball gefällt dir? Ein kleiner Ball oder ein großer Ball? 5)Welcher Papagei gefällt dir? Ein grüner Papagei oder ein blauer Papagei? </a:t>
            </a:r>
            <a:endParaRPr lang="ru-RU" sz="4400" b="1" i="1" dirty="0"/>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555641"/>
          </a:xfrm>
          <a:prstGeom prst="rect">
            <a:avLst/>
          </a:prstGeom>
        </p:spPr>
        <p:txBody>
          <a:bodyPr wrap="square">
            <a:spAutoFit/>
          </a:bodyPr>
          <a:lstStyle/>
          <a:p>
            <a:r>
              <a:rPr lang="de-DE" sz="4200" b="1" i="1" dirty="0" smtClean="0"/>
              <a:t>6)Welcher Globus gefällt dir? Ein großer Globus oder ein kleiner Globus? 7)Welche Maus gefällt dir? Eine graue Maus oder eine schwarze Maus? 8)Welche Fee gefällt dir? Eine gute Fee oder eine böse Fee? 9)Welches Taxi gefällt dir? Ein blaues Taxi oder ein gelbes Taxi? 10)Welches Klavier gefällt dir? Ein weißes Klavier oder ein braunes Klavier? 11)Welches Foto gefällt dir? Ein buntes Foto oder ein schwarz-weißes Foto?</a:t>
            </a:r>
            <a:endParaRPr lang="ru-RU" sz="4200" b="1" i="1" dirty="0"/>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
          <p:cNvSpPr>
            <a:spLocks noChangeArrowheads="1"/>
          </p:cNvSpPr>
          <p:nvPr/>
        </p:nvSpPr>
        <p:spPr bwMode="auto">
          <a:xfrm>
            <a:off x="0" y="0"/>
            <a:ext cx="121920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80975" algn="l"/>
              </a:tabLst>
            </a:pPr>
            <a:r>
              <a:rPr kumimoji="0" lang="ru-RU" sz="3200" b="1" i="1" u="none" strike="noStrike" cap="none" normalizeH="0" baseline="0" dirty="0" smtClean="0">
                <a:ln>
                  <a:noFill/>
                </a:ln>
                <a:solidFill>
                  <a:srgbClr val="0000CC"/>
                </a:solidFill>
                <a:effectLst/>
                <a:ea typeface="Times New Roman" pitchFamily="18" charset="0"/>
                <a:cs typeface="Arial" pitchFamily="34" charset="0"/>
              </a:rPr>
              <a:t>Переведи на русский язык:</a:t>
            </a:r>
            <a:endParaRPr kumimoji="0" lang="ru-RU" sz="3200" b="0" i="0" u="none" strike="noStrike" cap="none" normalizeH="0" baseline="0" dirty="0" smtClean="0">
              <a:ln>
                <a:noFill/>
              </a:ln>
              <a:solidFill>
                <a:srgbClr val="0000CC"/>
              </a:solidFill>
              <a:effectLst/>
              <a:cs typeface="Arial" pitchFamily="34" charset="0"/>
            </a:endParaRPr>
          </a:p>
        </p:txBody>
      </p:sp>
      <p:sp>
        <p:nvSpPr>
          <p:cNvPr id="136194" name="Rectangle 2"/>
          <p:cNvSpPr>
            <a:spLocks noChangeArrowheads="1"/>
          </p:cNvSpPr>
          <p:nvPr/>
        </p:nvSpPr>
        <p:spPr bwMode="auto">
          <a:xfrm>
            <a:off x="166646" y="671691"/>
            <a:ext cx="12025354" cy="6186309"/>
          </a:xfrm>
          <a:prstGeom prst="rect">
            <a:avLst/>
          </a:prstGeom>
          <a:noFill/>
          <a:ln w="9525">
            <a:noFill/>
            <a:miter lim="800000"/>
            <a:headEnd/>
            <a:tailEnd/>
          </a:ln>
          <a:effectLst/>
        </p:spPr>
        <p:txBody>
          <a:bodyPr vert="horz" wrap="square" lIns="91440" tIns="45720" rIns="91440" bIns="45720" numCol="2"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80975" algn="l"/>
              </a:tabLst>
            </a:pPr>
            <a:r>
              <a:rPr kumimoji="0" lang="de-DE"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eine große Puppe</a:t>
            </a:r>
            <a:endParaRPr kumimoji="0" lang="ru-RU" sz="3600" b="1" i="1"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de-DE"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ein afrikanischer Strauß</a:t>
            </a:r>
            <a:endParaRPr kumimoji="0" lang="ru-RU" sz="3600" b="1" i="1"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de-DE"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eine gute Fee</a:t>
            </a:r>
            <a:endParaRPr kumimoji="0" lang="ru-RU" sz="3600" b="1" i="1"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de-DE"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ein bunter Papagei</a:t>
            </a:r>
            <a:endParaRPr kumimoji="0" lang="ru-RU" sz="3600" b="1" i="1"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de-DE"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eine schöne Prinzessin</a:t>
            </a:r>
            <a:endParaRPr kumimoji="0" lang="ru-RU" sz="3600" b="1" i="1"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de-DE"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ein guter Prinz</a:t>
            </a:r>
            <a:endParaRPr kumimoji="0" lang="ru-RU" sz="3600" b="1" i="1"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de-DE"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ein gelbes Taxi</a:t>
            </a:r>
            <a:endParaRPr kumimoji="0" lang="ru-RU" sz="3600" b="1" i="1"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de-DE"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eine bunte Maske</a:t>
            </a:r>
            <a:endParaRPr kumimoji="0" lang="ru-RU" sz="3600" b="1" i="1"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de-DE"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ein großer Globus</a:t>
            </a:r>
            <a:endParaRPr kumimoji="0" lang="ru-RU" sz="3600" b="1" i="1"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de-DE"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eine neue Gitarre</a:t>
            </a:r>
            <a:endParaRPr kumimoji="0" lang="ru-RU" sz="3600" b="1" i="1"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de-DE"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ein kleines Radio</a:t>
            </a:r>
            <a:endParaRPr kumimoji="0" lang="ru-RU" sz="3600" b="1" i="1"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de-DE"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ein lustiger Clown</a:t>
            </a:r>
            <a:endParaRPr kumimoji="0" lang="ru-RU" sz="3600" b="1" i="1"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de-DE"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eine graue Maus</a:t>
            </a:r>
            <a:endParaRPr kumimoji="0" lang="ru-RU" sz="3600" b="1" i="1"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de-DE"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ein blauer Waggon</a:t>
            </a:r>
            <a:endParaRPr kumimoji="0" lang="ru-RU" sz="3600" b="1" i="1"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de-DE"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eine alte Zeitung</a:t>
            </a:r>
            <a:endParaRPr kumimoji="0" lang="ru-RU" sz="3600" b="1" i="1"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de-DE"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ein großes Quadrat</a:t>
            </a:r>
            <a:endParaRPr kumimoji="0" lang="ru-RU" sz="3600" b="1" i="1"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de-DE"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eine weiße Wand</a:t>
            </a:r>
            <a:endParaRPr kumimoji="0" lang="ru-RU" sz="3600" b="1" i="1"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de-DE"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ein neuer Traktor</a:t>
            </a:r>
            <a:endParaRPr kumimoji="0" lang="ru-RU" sz="3600" b="1" i="1"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de-DE"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eine schöne Vase</a:t>
            </a:r>
            <a:endParaRPr kumimoji="0" lang="ru-RU" sz="3600" b="1" i="1"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de-DE"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ein grüner Kaktus</a:t>
            </a: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de-DE"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eine weiße Orchidee</a:t>
            </a:r>
            <a:r>
              <a:rPr kumimoji="0" lang="ru-RU" sz="3600" b="1" i="1" u="none" strike="noStrike" cap="none" normalizeH="0" baseline="0" dirty="0" smtClean="0">
                <a:ln>
                  <a:noFill/>
                </a:ln>
                <a:solidFill>
                  <a:schemeClr val="tx1"/>
                </a:solidFill>
                <a:effectLst/>
                <a:latin typeface="Arial" pitchFamily="34" charset="0"/>
                <a:cs typeface="Arial" pitchFamily="34" charset="0"/>
              </a:rPr>
              <a:t> </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0"/>
            <a:ext cx="121920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80975" algn="l"/>
              </a:tabLst>
            </a:pPr>
            <a:r>
              <a:rPr kumimoji="0" lang="ru-RU" sz="3200" b="1" i="1" u="none" strike="noStrike" cap="none" normalizeH="0" baseline="0" dirty="0" smtClean="0">
                <a:ln>
                  <a:noFill/>
                </a:ln>
                <a:solidFill>
                  <a:srgbClr val="0000CC"/>
                </a:solidFill>
                <a:effectLst/>
                <a:ea typeface="Times New Roman" pitchFamily="18" charset="0"/>
                <a:cs typeface="Arial" pitchFamily="34" charset="0"/>
              </a:rPr>
              <a:t>Переведи на немецкий язык:</a:t>
            </a:r>
            <a:endParaRPr kumimoji="0" lang="ru-RU" sz="3200" b="0" i="0" u="none" strike="noStrike" cap="none" normalizeH="0" baseline="0" dirty="0" smtClean="0">
              <a:ln>
                <a:noFill/>
              </a:ln>
              <a:solidFill>
                <a:srgbClr val="0000CC"/>
              </a:solidFill>
              <a:effectLst/>
              <a:cs typeface="Arial" pitchFamily="34" charset="0"/>
            </a:endParaRPr>
          </a:p>
        </p:txBody>
      </p:sp>
      <p:sp>
        <p:nvSpPr>
          <p:cNvPr id="134145" name="Rectangle 1"/>
          <p:cNvSpPr>
            <a:spLocks noChangeArrowheads="1"/>
          </p:cNvSpPr>
          <p:nvPr/>
        </p:nvSpPr>
        <p:spPr bwMode="auto">
          <a:xfrm>
            <a:off x="380960" y="671691"/>
            <a:ext cx="11811040" cy="6186309"/>
          </a:xfrm>
          <a:prstGeom prst="rect">
            <a:avLst/>
          </a:prstGeom>
          <a:noFill/>
          <a:ln w="9525">
            <a:noFill/>
            <a:miter lim="800000"/>
            <a:headEnd/>
            <a:tailEnd/>
          </a:ln>
          <a:effectLst/>
        </p:spPr>
        <p:txBody>
          <a:bodyPr vert="horz" wrap="square" lIns="91440" tIns="45720" rIns="91440" bIns="45720" numCol="2"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80975" algn="l"/>
              </a:tabLst>
            </a:pPr>
            <a:r>
              <a:rPr kumimoji="0" lang="ru-RU"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жёлтое такси</a:t>
            </a:r>
            <a:endParaRPr kumimoji="0" lang="ru-RU"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ru-RU"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серая мышь</a:t>
            </a:r>
            <a:endParaRPr kumimoji="0" lang="ru-RU"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ru-RU"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большой глобус</a:t>
            </a:r>
            <a:endParaRPr kumimoji="0" lang="ru-RU"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ru-RU"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большой квадрат</a:t>
            </a:r>
            <a:endParaRPr kumimoji="0" lang="ru-RU"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ru-RU"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пёстрый попугай</a:t>
            </a:r>
            <a:endParaRPr kumimoji="0" lang="ru-RU"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ru-RU" sz="3600" b="1" i="1"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голубой</a:t>
            </a:r>
            <a:r>
              <a:rPr kumimoji="0" lang="ru-RU"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вагон</a:t>
            </a:r>
            <a:endParaRPr kumimoji="0" lang="ru-RU"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ru-RU"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большая кукла</a:t>
            </a:r>
            <a:endParaRPr kumimoji="0" lang="ru-RU"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ru-RU"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цветная маска</a:t>
            </a:r>
            <a:endParaRPr kumimoji="0" lang="ru-RU"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ru-RU"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добрая фея</a:t>
            </a:r>
            <a:endParaRPr kumimoji="0" lang="ru-RU"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ru-RU"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красивая ваза</a:t>
            </a:r>
            <a:endParaRPr kumimoji="0" lang="ru-RU"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endParaRPr kumimoji="0" lang="ru-RU"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ru-RU"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весёлый клоун</a:t>
            </a:r>
            <a:endParaRPr kumimoji="0" lang="ru-RU"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ru-RU"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белая стена</a:t>
            </a:r>
            <a:endParaRPr kumimoji="0" lang="ru-RU"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ru-RU"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зелёный кактус</a:t>
            </a:r>
            <a:endParaRPr kumimoji="0" lang="ru-RU"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ru-RU"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белая орхидея</a:t>
            </a:r>
            <a:endParaRPr kumimoji="0" lang="ru-RU"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ru-RU"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прекрасная принцесса</a:t>
            </a:r>
            <a:endParaRPr kumimoji="0" lang="ru-RU"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ru-RU"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добрый принц</a:t>
            </a:r>
            <a:endParaRPr kumimoji="0" lang="ru-RU"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ru-RU"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новая гитара</a:t>
            </a:r>
            <a:endParaRPr kumimoji="0" lang="ru-RU"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ru-RU"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африканский страус</a:t>
            </a:r>
            <a:endParaRPr kumimoji="0" lang="ru-RU"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ru-RU"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старая газета</a:t>
            </a:r>
            <a:endParaRPr kumimoji="0" lang="de-DE"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ru-RU"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новый трактор</a:t>
            </a:r>
            <a:r>
              <a:rPr kumimoji="0" lang="ru-RU" sz="3600" b="0" i="0" u="none" strike="noStrike" cap="none" normalizeH="0" baseline="0" dirty="0" smtClean="0">
                <a:ln>
                  <a:noFill/>
                </a:ln>
                <a:solidFill>
                  <a:schemeClr val="tx1"/>
                </a:solidFill>
                <a:effectLst/>
                <a:latin typeface="Arial" pitchFamily="34" charset="0"/>
                <a:cs typeface="Arial" pitchFamily="34" charset="0"/>
              </a:rPr>
              <a:t> </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1"/>
          <p:cNvSpPr>
            <a:spLocks noChangeArrowheads="1"/>
          </p:cNvSpPr>
          <p:nvPr/>
        </p:nvSpPr>
        <p:spPr bwMode="auto">
          <a:xfrm>
            <a:off x="0" y="0"/>
            <a:ext cx="12192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80975" algn="l"/>
              </a:tabLst>
            </a:pPr>
            <a:r>
              <a:rPr kumimoji="0" lang="ru-RU" sz="4000" b="1" i="1" u="none" strike="noStrike" cap="none" normalizeH="0" baseline="0" dirty="0" smtClean="0">
                <a:ln>
                  <a:noFill/>
                </a:ln>
                <a:solidFill>
                  <a:srgbClr val="0000CC"/>
                </a:solidFill>
                <a:effectLst/>
                <a:ea typeface="Times New Roman" pitchFamily="18" charset="0"/>
                <a:cs typeface="Arial" pitchFamily="34" charset="0"/>
              </a:rPr>
              <a:t>Ответь на вопросы, как в образце:</a:t>
            </a:r>
            <a:endParaRPr kumimoji="0" lang="de-DE" sz="4000" b="1" i="1" u="none" strike="noStrike" cap="none" normalizeH="0" baseline="0" dirty="0" smtClean="0">
              <a:ln>
                <a:noFill/>
              </a:ln>
              <a:solidFill>
                <a:srgbClr val="000000"/>
              </a:solidFill>
              <a:effectLst/>
              <a:ea typeface="Times New Roman" pitchFamily="18" charset="0"/>
              <a:cs typeface="Arial" pitchFamily="34" charset="0"/>
              <a:sym typeface="Symbol" pitchFamily="18" charset="2"/>
            </a:endParaRPr>
          </a:p>
        </p:txBody>
      </p:sp>
      <p:sp>
        <p:nvSpPr>
          <p:cNvPr id="4" name="Rectangle 1"/>
          <p:cNvSpPr>
            <a:spLocks noChangeArrowheads="1"/>
          </p:cNvSpPr>
          <p:nvPr/>
        </p:nvSpPr>
        <p:spPr bwMode="auto">
          <a:xfrm>
            <a:off x="0" y="857232"/>
            <a:ext cx="121920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Char char="•"/>
              <a:tabLst>
                <a:tab pos="180975" algn="l"/>
              </a:tabLst>
            </a:pPr>
            <a:r>
              <a:rPr kumimoji="0" lang="de-DE" sz="4800" b="1" i="1" u="none" strike="noStrike" cap="none" normalizeH="0" baseline="0" dirty="0" smtClean="0">
                <a:ln>
                  <a:noFill/>
                </a:ln>
                <a:solidFill>
                  <a:srgbClr val="008000"/>
                </a:solidFill>
                <a:effectLst/>
                <a:ea typeface="Times New Roman" pitchFamily="18" charset="0"/>
                <a:cs typeface="Arial" pitchFamily="34" charset="0"/>
              </a:rPr>
              <a:t>Welche Filme </a:t>
            </a:r>
            <a:r>
              <a:rPr kumimoji="0" lang="de-DE" sz="4800" b="1" i="1" u="none" strike="noStrike" cap="none" normalizeH="0" baseline="0" dirty="0" smtClean="0">
                <a:ln>
                  <a:noFill/>
                </a:ln>
                <a:solidFill>
                  <a:srgbClr val="008000"/>
                </a:solidFill>
                <a:effectLst>
                  <a:outerShdw blurRad="38100" dist="38100" dir="2700000" algn="tl">
                    <a:srgbClr val="000000">
                      <a:alpha val="43137"/>
                    </a:srgbClr>
                  </a:outerShdw>
                </a:effectLst>
                <a:ea typeface="Times New Roman" pitchFamily="18" charset="0"/>
                <a:cs typeface="Arial" pitchFamily="34" charset="0"/>
              </a:rPr>
              <a:t>gefallen</a:t>
            </a:r>
            <a:r>
              <a:rPr kumimoji="0" lang="de-DE" sz="4800" b="1" i="1" u="none" strike="noStrike" cap="none" normalizeH="0" baseline="0" dirty="0" smtClean="0">
                <a:ln>
                  <a:noFill/>
                </a:ln>
                <a:solidFill>
                  <a:srgbClr val="008000"/>
                </a:solidFill>
                <a:effectLst/>
                <a:ea typeface="Times New Roman" pitchFamily="18" charset="0"/>
                <a:cs typeface="Arial" pitchFamily="34" charset="0"/>
              </a:rPr>
              <a:t> dir </a:t>
            </a:r>
            <a:r>
              <a:rPr kumimoji="0" lang="de-DE" sz="4800" b="1" i="1" u="none" strike="noStrike" cap="none" normalizeH="0" baseline="0" dirty="0" smtClean="0">
                <a:ln>
                  <a:noFill/>
                </a:ln>
                <a:solidFill>
                  <a:srgbClr val="008000"/>
                </a:solidFill>
                <a:effectLst>
                  <a:outerShdw blurRad="38100" dist="38100" dir="2700000" algn="tl">
                    <a:srgbClr val="000000">
                      <a:alpha val="43137"/>
                    </a:srgbClr>
                  </a:outerShdw>
                </a:effectLst>
                <a:ea typeface="Times New Roman" pitchFamily="18" charset="0"/>
                <a:cs typeface="Arial" pitchFamily="34" charset="0"/>
              </a:rPr>
              <a:t>besser</a:t>
            </a:r>
            <a:r>
              <a:rPr kumimoji="0" lang="de-DE" sz="4800" b="1" i="1" u="none" strike="noStrike" cap="none" normalizeH="0" baseline="0" dirty="0" smtClean="0">
                <a:ln>
                  <a:noFill/>
                </a:ln>
                <a:solidFill>
                  <a:srgbClr val="008000"/>
                </a:solidFill>
                <a:effectLst/>
                <a:ea typeface="Times New Roman" pitchFamily="18" charset="0"/>
                <a:cs typeface="Arial" pitchFamily="34" charset="0"/>
              </a:rPr>
              <a:t>: indische oder amerikanische?</a:t>
            </a:r>
            <a:endParaRPr kumimoji="0" lang="de-DE" sz="4800" b="1" i="1" u="none" strike="noStrike" cap="none" normalizeH="0" baseline="0" dirty="0" smtClean="0">
              <a:ln>
                <a:noFill/>
              </a:ln>
              <a:solidFill>
                <a:srgbClr val="008000"/>
              </a:solidFill>
              <a:effectLst/>
              <a:ea typeface="Times New Roman" pitchFamily="18" charset="0"/>
              <a:cs typeface="Arial" pitchFamily="34" charset="0"/>
              <a:sym typeface="Symbol" pitchFamily="18" charset="2"/>
            </a:endParaRPr>
          </a:p>
        </p:txBody>
      </p:sp>
      <p:sp>
        <p:nvSpPr>
          <p:cNvPr id="5" name="Rectangle 1"/>
          <p:cNvSpPr>
            <a:spLocks noChangeArrowheads="1"/>
          </p:cNvSpPr>
          <p:nvPr/>
        </p:nvSpPr>
        <p:spPr bwMode="auto">
          <a:xfrm>
            <a:off x="0" y="4286256"/>
            <a:ext cx="12192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Char char="•"/>
              <a:tabLst>
                <a:tab pos="180975" algn="l"/>
              </a:tabLst>
            </a:pPr>
            <a:r>
              <a:rPr kumimoji="0" lang="de-DE" sz="4800" b="1" i="1" u="none" strike="noStrike" cap="none" normalizeH="0" baseline="0" dirty="0" smtClean="0">
                <a:ln>
                  <a:noFill/>
                </a:ln>
                <a:solidFill>
                  <a:srgbClr val="008000"/>
                </a:solidFill>
                <a:effectLst/>
                <a:ea typeface="Times New Roman" pitchFamily="18" charset="0"/>
                <a:cs typeface="Arial" pitchFamily="34" charset="0"/>
              </a:rPr>
              <a:t>Mir gefallen </a:t>
            </a:r>
            <a:r>
              <a:rPr kumimoji="0" lang="de-DE" sz="4800" b="1" i="1" u="none" strike="noStrike" cap="none" normalizeH="0" baseline="0" dirty="0" smtClean="0">
                <a:ln>
                  <a:noFill/>
                </a:ln>
                <a:solidFill>
                  <a:srgbClr val="008000"/>
                </a:solidFill>
                <a:effectLst/>
                <a:ea typeface="Times New Roman" pitchFamily="18" charset="0"/>
                <a:cs typeface="Arial" pitchFamily="34" charset="0"/>
                <a:sym typeface="Symbol" pitchFamily="18" charset="2"/>
              </a:rPr>
              <a:t>besser indische Filme.</a:t>
            </a:r>
          </a:p>
        </p:txBody>
      </p:sp>
      <p:sp>
        <p:nvSpPr>
          <p:cNvPr id="6" name="Rectangle 1"/>
          <p:cNvSpPr>
            <a:spLocks noChangeArrowheads="1"/>
          </p:cNvSpPr>
          <p:nvPr/>
        </p:nvSpPr>
        <p:spPr bwMode="auto">
          <a:xfrm>
            <a:off x="0" y="2500306"/>
            <a:ext cx="121920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Char char="•"/>
              <a:tabLst>
                <a:tab pos="180975" algn="l"/>
              </a:tabLst>
            </a:pPr>
            <a:r>
              <a:rPr kumimoji="0" lang="ru-RU" sz="4800" b="1" i="1" u="none" strike="noStrike" cap="none" normalizeH="0" baseline="0" dirty="0" smtClean="0">
                <a:ln>
                  <a:noFill/>
                </a:ln>
                <a:solidFill>
                  <a:srgbClr val="C00000"/>
                </a:solidFill>
                <a:effectLst/>
                <a:ea typeface="Times New Roman" pitchFamily="18" charset="0"/>
                <a:cs typeface="Arial" pitchFamily="34" charset="0"/>
              </a:rPr>
              <a:t>Какие фильмы тебе </a:t>
            </a:r>
            <a:r>
              <a:rPr kumimoji="0" lang="ru-RU" sz="4800" b="1" i="1" u="none" strike="noStrike" cap="none" normalizeH="0" baseline="0" dirty="0" smtClean="0">
                <a:ln>
                  <a:noFill/>
                </a:ln>
                <a:solidFill>
                  <a:srgbClr val="C00000"/>
                </a:solidFill>
                <a:effectLst>
                  <a:outerShdw blurRad="38100" dist="38100" dir="2700000" algn="tl">
                    <a:srgbClr val="000000">
                      <a:alpha val="43137"/>
                    </a:srgbClr>
                  </a:outerShdw>
                </a:effectLst>
                <a:ea typeface="Times New Roman" pitchFamily="18" charset="0"/>
                <a:cs typeface="Arial" pitchFamily="34" charset="0"/>
              </a:rPr>
              <a:t>нравятся</a:t>
            </a:r>
            <a:r>
              <a:rPr kumimoji="0" lang="ru-RU" sz="4800" b="1" i="1" u="none" strike="noStrike" cap="none" normalizeH="0" baseline="0" dirty="0" smtClean="0">
                <a:ln>
                  <a:noFill/>
                </a:ln>
                <a:solidFill>
                  <a:srgbClr val="C00000"/>
                </a:solidFill>
                <a:effectLst/>
                <a:ea typeface="Times New Roman" pitchFamily="18" charset="0"/>
                <a:cs typeface="Arial" pitchFamily="34" charset="0"/>
              </a:rPr>
              <a:t> </a:t>
            </a:r>
            <a:r>
              <a:rPr kumimoji="0" lang="ru-RU" sz="4800" b="1" i="1" u="none" strike="noStrike" cap="none" normalizeH="0" baseline="0" dirty="0" smtClean="0">
                <a:ln>
                  <a:noFill/>
                </a:ln>
                <a:solidFill>
                  <a:srgbClr val="C00000"/>
                </a:solidFill>
                <a:effectLst>
                  <a:outerShdw blurRad="38100" dist="38100" dir="2700000" algn="tl">
                    <a:srgbClr val="000000">
                      <a:alpha val="43137"/>
                    </a:srgbClr>
                  </a:outerShdw>
                </a:effectLst>
                <a:ea typeface="Times New Roman" pitchFamily="18" charset="0"/>
                <a:cs typeface="Arial" pitchFamily="34" charset="0"/>
              </a:rPr>
              <a:t>лучше</a:t>
            </a:r>
            <a:r>
              <a:rPr kumimoji="0" lang="de-DE" sz="4800" b="1" i="1" u="none" strike="noStrike" cap="none" normalizeH="0" baseline="0" dirty="0" smtClean="0">
                <a:ln>
                  <a:noFill/>
                </a:ln>
                <a:solidFill>
                  <a:srgbClr val="C00000"/>
                </a:solidFill>
                <a:effectLst/>
                <a:ea typeface="Times New Roman" pitchFamily="18" charset="0"/>
                <a:cs typeface="Arial" pitchFamily="34" charset="0"/>
              </a:rPr>
              <a:t>: </a:t>
            </a:r>
            <a:r>
              <a:rPr kumimoji="0" lang="ru-RU" sz="4800" b="1" i="1" u="none" strike="noStrike" cap="none" normalizeH="0" baseline="0" dirty="0" smtClean="0">
                <a:ln>
                  <a:noFill/>
                </a:ln>
                <a:solidFill>
                  <a:srgbClr val="C00000"/>
                </a:solidFill>
                <a:effectLst/>
                <a:ea typeface="Times New Roman" pitchFamily="18" charset="0"/>
                <a:cs typeface="Arial" pitchFamily="34" charset="0"/>
              </a:rPr>
              <a:t>индийские или американские</a:t>
            </a:r>
            <a:r>
              <a:rPr kumimoji="0" lang="de-DE" sz="4800" b="1" i="1" u="none" strike="noStrike" cap="none" normalizeH="0" baseline="0" dirty="0" smtClean="0">
                <a:ln>
                  <a:noFill/>
                </a:ln>
                <a:solidFill>
                  <a:srgbClr val="C00000"/>
                </a:solidFill>
                <a:effectLst/>
                <a:ea typeface="Times New Roman" pitchFamily="18" charset="0"/>
                <a:cs typeface="Arial" pitchFamily="34" charset="0"/>
              </a:rPr>
              <a:t>?</a:t>
            </a:r>
            <a:endParaRPr kumimoji="0" lang="de-DE" sz="4800" b="1" i="1" u="none" strike="noStrike" cap="none" normalizeH="0" baseline="0" dirty="0" smtClean="0">
              <a:ln>
                <a:noFill/>
              </a:ln>
              <a:solidFill>
                <a:srgbClr val="C00000"/>
              </a:solidFill>
              <a:effectLst/>
              <a:ea typeface="Times New Roman" pitchFamily="18" charset="0"/>
              <a:cs typeface="Arial" pitchFamily="34" charset="0"/>
              <a:sym typeface="Symbol" pitchFamily="18" charset="2"/>
            </a:endParaRPr>
          </a:p>
        </p:txBody>
      </p:sp>
      <p:sp>
        <p:nvSpPr>
          <p:cNvPr id="7" name="Rectangle 1"/>
          <p:cNvSpPr>
            <a:spLocks noChangeArrowheads="1"/>
          </p:cNvSpPr>
          <p:nvPr/>
        </p:nvSpPr>
        <p:spPr bwMode="auto">
          <a:xfrm>
            <a:off x="0" y="5288340"/>
            <a:ext cx="121920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Char char="•"/>
              <a:tabLst>
                <a:tab pos="180975" algn="l"/>
              </a:tabLst>
            </a:pPr>
            <a:r>
              <a:rPr kumimoji="0" lang="ru-RU" sz="4800" b="1" i="1" u="none" strike="noStrike" cap="none" normalizeH="0" baseline="0" dirty="0" smtClean="0">
                <a:ln>
                  <a:noFill/>
                </a:ln>
                <a:solidFill>
                  <a:srgbClr val="C00000"/>
                </a:solidFill>
                <a:effectLst/>
                <a:ea typeface="Times New Roman" pitchFamily="18" charset="0"/>
                <a:cs typeface="Arial" pitchFamily="34" charset="0"/>
              </a:rPr>
              <a:t>Мне нравятся лучше индийские</a:t>
            </a:r>
            <a:r>
              <a:rPr kumimoji="0" lang="ru-RU" sz="4800" b="1" i="1" u="none" strike="noStrike" cap="none" normalizeH="0" dirty="0" smtClean="0">
                <a:ln>
                  <a:noFill/>
                </a:ln>
                <a:solidFill>
                  <a:srgbClr val="C00000"/>
                </a:solidFill>
                <a:effectLst/>
                <a:ea typeface="Times New Roman" pitchFamily="18" charset="0"/>
                <a:cs typeface="Arial" pitchFamily="34" charset="0"/>
              </a:rPr>
              <a:t> фильмы.</a:t>
            </a:r>
            <a:endParaRPr kumimoji="0" lang="de-DE" sz="4800" b="1" i="1" u="none" strike="noStrike" cap="none" normalizeH="0" baseline="0" dirty="0" smtClean="0">
              <a:ln>
                <a:noFill/>
              </a:ln>
              <a:solidFill>
                <a:srgbClr val="C00000"/>
              </a:solidFill>
              <a:effectLst/>
              <a:ea typeface="Times New Roman" pitchFamily="18" charset="0"/>
              <a:cs typeface="Arial" pitchFamily="34" charset="0"/>
              <a:sym typeface="Symbol" pitchFamily="18"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elche Filme gefallen dir besser.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Mir gefallen besser indische Film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1"/>
          <p:cNvSpPr>
            <a:spLocks noChangeArrowheads="1"/>
          </p:cNvSpPr>
          <p:nvPr/>
        </p:nvSpPr>
        <p:spPr bwMode="auto">
          <a:xfrm>
            <a:off x="238084" y="357166"/>
            <a:ext cx="11715832"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tab pos="180975" algn="l"/>
              </a:tabLst>
            </a:pPr>
            <a:r>
              <a:rPr kumimoji="0" lang="de-DE"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Welche Fotoapparate gefallen dir besser: große oder kleine?</a:t>
            </a:r>
            <a:endParaRPr kumimoji="0" lang="ru-RU"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tab pos="180975" algn="l"/>
              </a:tabLst>
            </a:pPr>
            <a:r>
              <a:rPr kumimoji="0" lang="de-DE"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Welche Städte gefallen dir besser: kleine oder große?</a:t>
            </a:r>
            <a:endParaRPr kumimoji="0" lang="ru-RU"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tab pos="180975" algn="l"/>
              </a:tabLst>
            </a:pPr>
            <a:r>
              <a:rPr kumimoji="0" lang="de-DE"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Welche Wohnungen gefallen dir besser: große oder kleine?</a:t>
            </a:r>
            <a:endParaRPr kumimoji="0" lang="ru-RU"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tab pos="180975" algn="l"/>
              </a:tabLst>
            </a:pPr>
            <a:r>
              <a:rPr kumimoji="0" lang="de-DE"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Welche Lehrer gefallen dir besser: junge oder alte?</a:t>
            </a:r>
            <a:endParaRPr kumimoji="0" lang="ru-RU"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tab pos="180975" algn="l"/>
              </a:tabLst>
            </a:pPr>
            <a:r>
              <a:rPr kumimoji="0" lang="de-DE"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Welche Katzen gefallen dir besser: schwarze oder weiße?</a:t>
            </a:r>
            <a:endParaRPr kumimoji="0" lang="ru-RU"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tab pos="180975" algn="l"/>
              </a:tabLst>
            </a:pPr>
            <a:r>
              <a:rPr kumimoji="0" lang="de-DE" sz="36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Welche Rosen gefallen dir besser: weiße oder rote?</a:t>
            </a:r>
            <a:endParaRPr kumimoji="0" lang="de-DE" sz="3600" b="1"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0" y="214290"/>
            <a:ext cx="12192000" cy="53860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80975" algn="l"/>
              </a:tabLst>
            </a:pPr>
            <a:r>
              <a:rPr kumimoji="0" lang="ru-RU" sz="3600" b="1" i="1" u="none" strike="noStrike" cap="none" normalizeH="0" baseline="0" dirty="0" smtClean="0">
                <a:ln>
                  <a:noFill/>
                </a:ln>
                <a:solidFill>
                  <a:srgbClr val="0000CC"/>
                </a:solidFill>
                <a:effectLst/>
                <a:ea typeface="Times New Roman" pitchFamily="18" charset="0"/>
                <a:cs typeface="Arial" pitchFamily="34" charset="0"/>
              </a:rPr>
              <a:t>Переведи на немецкий язык (письменно):</a:t>
            </a:r>
            <a:endParaRPr kumimoji="0" lang="ru-RU" sz="3600" b="1" i="1" u="none" strike="noStrike" cap="none" normalizeH="0" baseline="0" dirty="0" smtClean="0">
              <a:ln>
                <a:noFill/>
              </a:ln>
              <a:solidFill>
                <a:srgbClr val="0000CC"/>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180975" algn="l"/>
              </a:tabLst>
            </a:pPr>
            <a:r>
              <a:rPr kumimoji="0" lang="ru-RU" sz="4400" b="1" i="1" u="none" strike="noStrike" cap="none" normalizeH="0" baseline="0" dirty="0" smtClean="0">
                <a:ln>
                  <a:noFill/>
                </a:ln>
                <a:solidFill>
                  <a:srgbClr val="000000"/>
                </a:solidFill>
                <a:effectLst/>
                <a:latin typeface="Times New Roman CYR"/>
                <a:ea typeface="Times New Roman" pitchFamily="18" charset="0"/>
                <a:cs typeface="Times New Roman" pitchFamily="18" charset="0"/>
              </a:rPr>
              <a:t>	красивая женщина, старый телевизор, красная ягода, маленький мячик, единственный мальчик, плохая ученица, строгий учитель, маленький стол, большое окно, коричневый шкаф, красивая кошка, длинная улица, единственная бабушка.</a:t>
            </a:r>
            <a:endParaRPr kumimoji="0" lang="ru-RU" sz="4400" b="1"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bad-mam01.png"/>
          <p:cNvPicPr>
            <a:picLocks noChangeAspect="1"/>
          </p:cNvPicPr>
          <p:nvPr/>
        </p:nvPicPr>
        <p:blipFill>
          <a:blip r:embed="rId5" cstate="print"/>
          <a:stretch>
            <a:fillRect/>
          </a:stretch>
        </p:blipFill>
        <p:spPr>
          <a:xfrm>
            <a:off x="5953124" y="1000108"/>
            <a:ext cx="4037558" cy="3786214"/>
          </a:xfrm>
          <a:prstGeom prst="rect">
            <a:avLst/>
          </a:prstGeom>
        </p:spPr>
      </p:pic>
      <p:pic>
        <p:nvPicPr>
          <p:cNvPr id="5" name="Рисунок 4" descr="Shapoklyak.png"/>
          <p:cNvPicPr>
            <a:picLocks noChangeAspect="1"/>
          </p:cNvPicPr>
          <p:nvPr/>
        </p:nvPicPr>
        <p:blipFill>
          <a:blip r:embed="rId6" cstate="print"/>
          <a:srcRect/>
          <a:stretch>
            <a:fillRect/>
          </a:stretch>
        </p:blipFill>
        <p:spPr bwMode="auto">
          <a:xfrm>
            <a:off x="2738414" y="1071546"/>
            <a:ext cx="2428892" cy="3876233"/>
          </a:xfrm>
          <a:prstGeom prst="rect">
            <a:avLst/>
          </a:prstGeom>
          <a:noFill/>
          <a:ln w="9525">
            <a:noFill/>
            <a:miter lim="800000"/>
            <a:headEnd/>
            <a:tailEnd/>
          </a:ln>
        </p:spPr>
      </p:pic>
      <p:sp>
        <p:nvSpPr>
          <p:cNvPr id="7" name="Rectangle 2"/>
          <p:cNvSpPr>
            <a:spLocks noChangeArrowheads="1"/>
          </p:cNvSpPr>
          <p:nvPr/>
        </p:nvSpPr>
        <p:spPr bwMode="auto">
          <a:xfrm>
            <a:off x="0" y="0"/>
            <a:ext cx="12192000"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6600" b="1" i="1" dirty="0" smtClean="0">
                <a:solidFill>
                  <a:srgbClr val="0000CC"/>
                </a:solidFill>
                <a:cs typeface="Arial" pitchFamily="34" charset="0"/>
              </a:rPr>
              <a:t>alt – schlecht</a:t>
            </a:r>
            <a:endParaRPr kumimoji="0" lang="de-DE" sz="6600" b="1" i="1" u="none" strike="noStrike" cap="none" normalizeH="0" baseline="0" dirty="0" smtClean="0">
              <a:ln>
                <a:noFill/>
              </a:ln>
              <a:solidFill>
                <a:srgbClr val="0000CC"/>
              </a:solidFill>
              <a:effectLst/>
              <a:latin typeface="Arial" pitchFamily="34" charset="0"/>
              <a:cs typeface="Arial" pitchFamily="34" charset="0"/>
            </a:endParaRPr>
          </a:p>
        </p:txBody>
      </p:sp>
      <p:sp>
        <p:nvSpPr>
          <p:cNvPr id="8" name="Rectangle 2"/>
          <p:cNvSpPr>
            <a:spLocks noChangeArrowheads="1"/>
          </p:cNvSpPr>
          <p:nvPr/>
        </p:nvSpPr>
        <p:spPr bwMode="auto">
          <a:xfrm>
            <a:off x="0" y="4786322"/>
            <a:ext cx="12192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5400" b="1" i="1" dirty="0" smtClean="0">
                <a:solidFill>
                  <a:srgbClr val="008000"/>
                </a:solidFill>
                <a:effectLst>
                  <a:outerShdw blurRad="38100" dist="38100" dir="2700000" algn="tl">
                    <a:srgbClr val="000000">
                      <a:alpha val="43137"/>
                    </a:srgbClr>
                  </a:outerShdw>
                </a:effectLst>
                <a:cs typeface="Arial" pitchFamily="34" charset="0"/>
              </a:rPr>
              <a:t>Eine alte Frau.</a:t>
            </a:r>
            <a:endParaRPr kumimoji="0" lang="de-DE" sz="5400" b="1" i="1" u="none" strike="noStrike" cap="none" normalizeH="0" baseline="0" dirty="0" smtClean="0">
              <a:ln>
                <a:noFill/>
              </a:ln>
              <a:solidFill>
                <a:srgbClr val="008000"/>
              </a:solidFill>
              <a:effectLst>
                <a:outerShdw blurRad="38100" dist="38100" dir="2700000" algn="tl">
                  <a:srgbClr val="000000">
                    <a:alpha val="43137"/>
                  </a:srgbClr>
                </a:outerShdw>
              </a:effectLst>
              <a:latin typeface="Arial" pitchFamily="34" charset="0"/>
              <a:cs typeface="Arial" pitchFamily="34" charset="0"/>
            </a:endParaRPr>
          </a:p>
        </p:txBody>
      </p:sp>
      <p:sp>
        <p:nvSpPr>
          <p:cNvPr id="9" name="Rectangle 2"/>
          <p:cNvSpPr>
            <a:spLocks noChangeArrowheads="1"/>
          </p:cNvSpPr>
          <p:nvPr/>
        </p:nvSpPr>
        <p:spPr bwMode="auto">
          <a:xfrm>
            <a:off x="0" y="5750004"/>
            <a:ext cx="12192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5400" b="1" i="1" dirty="0" smtClean="0">
                <a:solidFill>
                  <a:srgbClr val="008000"/>
                </a:solidFill>
                <a:effectLst>
                  <a:outerShdw blurRad="38100" dist="38100" dir="2700000" algn="tl">
                    <a:srgbClr val="000000">
                      <a:alpha val="43137"/>
                    </a:srgbClr>
                  </a:outerShdw>
                </a:effectLst>
                <a:cs typeface="Arial" pitchFamily="34" charset="0"/>
              </a:rPr>
              <a:t>Ein schlechter Mann.</a:t>
            </a:r>
            <a:endParaRPr kumimoji="0" lang="de-DE" sz="5400" b="1" i="1" u="none" strike="noStrike" cap="none" normalizeH="0" baseline="0" dirty="0" smtClean="0">
              <a:ln>
                <a:noFill/>
              </a:ln>
              <a:solidFill>
                <a:srgbClr val="008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eine alte Frau.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Ein schlechter Man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boy-bad03.jpg"/>
          <p:cNvPicPr>
            <a:picLocks noChangeAspect="1"/>
          </p:cNvPicPr>
          <p:nvPr/>
        </p:nvPicPr>
        <p:blipFill>
          <a:blip r:embed="rId5" cstate="print"/>
          <a:stretch>
            <a:fillRect/>
          </a:stretch>
        </p:blipFill>
        <p:spPr>
          <a:xfrm>
            <a:off x="2095472" y="857232"/>
            <a:ext cx="4143404" cy="4046293"/>
          </a:xfrm>
          <a:prstGeom prst="rect">
            <a:avLst/>
          </a:prstGeom>
        </p:spPr>
      </p:pic>
      <p:pic>
        <p:nvPicPr>
          <p:cNvPr id="5" name="Рисунок 4" descr="Rusalochka010.png"/>
          <p:cNvPicPr>
            <a:picLocks noChangeAspect="1"/>
          </p:cNvPicPr>
          <p:nvPr/>
        </p:nvPicPr>
        <p:blipFill>
          <a:blip r:embed="rId6" cstate="print"/>
          <a:stretch>
            <a:fillRect/>
          </a:stretch>
        </p:blipFill>
        <p:spPr>
          <a:xfrm>
            <a:off x="7024694" y="1071546"/>
            <a:ext cx="2428892" cy="3888955"/>
          </a:xfrm>
          <a:prstGeom prst="rect">
            <a:avLst/>
          </a:prstGeom>
        </p:spPr>
      </p:pic>
      <p:sp>
        <p:nvSpPr>
          <p:cNvPr id="7" name="Rectangle 2"/>
          <p:cNvSpPr>
            <a:spLocks noChangeArrowheads="1"/>
          </p:cNvSpPr>
          <p:nvPr/>
        </p:nvSpPr>
        <p:spPr bwMode="auto">
          <a:xfrm>
            <a:off x="0" y="0"/>
            <a:ext cx="12192000"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6600" b="1" i="1" dirty="0" smtClean="0">
                <a:solidFill>
                  <a:srgbClr val="0000CC"/>
                </a:solidFill>
                <a:cs typeface="Arial" pitchFamily="34" charset="0"/>
              </a:rPr>
              <a:t>schlecht – schön</a:t>
            </a:r>
            <a:endParaRPr kumimoji="0" lang="de-DE" sz="6600" b="1" i="1" u="none" strike="noStrike" cap="none" normalizeH="0" baseline="0" dirty="0" smtClean="0">
              <a:ln>
                <a:noFill/>
              </a:ln>
              <a:solidFill>
                <a:srgbClr val="0000CC"/>
              </a:solidFill>
              <a:effectLst/>
              <a:latin typeface="Arial" pitchFamily="34" charset="0"/>
              <a:cs typeface="Arial" pitchFamily="34" charset="0"/>
            </a:endParaRPr>
          </a:p>
        </p:txBody>
      </p:sp>
      <p:sp>
        <p:nvSpPr>
          <p:cNvPr id="8" name="Rectangle 2"/>
          <p:cNvSpPr>
            <a:spLocks noChangeArrowheads="1"/>
          </p:cNvSpPr>
          <p:nvPr/>
        </p:nvSpPr>
        <p:spPr bwMode="auto">
          <a:xfrm>
            <a:off x="0" y="4786322"/>
            <a:ext cx="12192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5400" b="1" i="1" dirty="0" smtClean="0">
                <a:solidFill>
                  <a:srgbClr val="008000"/>
                </a:solidFill>
                <a:effectLst>
                  <a:outerShdw blurRad="38100" dist="38100" dir="2700000" algn="tl">
                    <a:srgbClr val="000000">
                      <a:alpha val="43137"/>
                    </a:srgbClr>
                  </a:outerShdw>
                </a:effectLst>
                <a:cs typeface="Arial" pitchFamily="34" charset="0"/>
              </a:rPr>
              <a:t>Ein schlechter Junge.</a:t>
            </a:r>
            <a:endParaRPr kumimoji="0" lang="de-DE" sz="5400" b="1" i="1" u="none" strike="noStrike" cap="none" normalizeH="0" baseline="0" dirty="0" smtClean="0">
              <a:ln>
                <a:noFill/>
              </a:ln>
              <a:solidFill>
                <a:srgbClr val="008000"/>
              </a:solidFill>
              <a:effectLst>
                <a:outerShdw blurRad="38100" dist="38100" dir="2700000" algn="tl">
                  <a:srgbClr val="000000">
                    <a:alpha val="43137"/>
                  </a:srgbClr>
                </a:outerShdw>
              </a:effectLst>
              <a:latin typeface="Arial" pitchFamily="34" charset="0"/>
              <a:cs typeface="Arial" pitchFamily="34" charset="0"/>
            </a:endParaRPr>
          </a:p>
        </p:txBody>
      </p:sp>
      <p:sp>
        <p:nvSpPr>
          <p:cNvPr id="9" name="Rectangle 2"/>
          <p:cNvSpPr>
            <a:spLocks noChangeArrowheads="1"/>
          </p:cNvSpPr>
          <p:nvPr/>
        </p:nvSpPr>
        <p:spPr bwMode="auto">
          <a:xfrm>
            <a:off x="0" y="5750004"/>
            <a:ext cx="12192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5400" b="1" i="1" dirty="0" smtClean="0">
                <a:solidFill>
                  <a:srgbClr val="008000"/>
                </a:solidFill>
                <a:effectLst>
                  <a:outerShdw blurRad="38100" dist="38100" dir="2700000" algn="tl">
                    <a:srgbClr val="000000">
                      <a:alpha val="43137"/>
                    </a:srgbClr>
                  </a:outerShdw>
                </a:effectLst>
                <a:cs typeface="Arial" pitchFamily="34" charset="0"/>
              </a:rPr>
              <a:t>Ein schönes Mädchen.</a:t>
            </a:r>
            <a:endParaRPr kumimoji="0" lang="de-DE" sz="5400" b="1" i="1" u="none" strike="noStrike" cap="none" normalizeH="0" baseline="0" dirty="0" smtClean="0">
              <a:ln>
                <a:noFill/>
              </a:ln>
              <a:solidFill>
                <a:srgbClr val="008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Ein schlechter Junge.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ein schönes Mädch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aul01.png"/>
          <p:cNvPicPr>
            <a:picLocks noChangeAspect="1"/>
          </p:cNvPicPr>
          <p:nvPr/>
        </p:nvPicPr>
        <p:blipFill>
          <a:blip r:embed="rId5" cstate="print"/>
          <a:stretch>
            <a:fillRect/>
          </a:stretch>
        </p:blipFill>
        <p:spPr>
          <a:xfrm>
            <a:off x="1166778" y="928670"/>
            <a:ext cx="6005605" cy="3929090"/>
          </a:xfrm>
          <a:prstGeom prst="rect">
            <a:avLst/>
          </a:prstGeom>
        </p:spPr>
      </p:pic>
      <p:pic>
        <p:nvPicPr>
          <p:cNvPr id="5" name="Рисунок 4" descr="bad-boy00.png"/>
          <p:cNvPicPr>
            <a:picLocks noChangeAspect="1"/>
          </p:cNvPicPr>
          <p:nvPr/>
        </p:nvPicPr>
        <p:blipFill>
          <a:blip r:embed="rId6" cstate="print"/>
          <a:stretch>
            <a:fillRect/>
          </a:stretch>
        </p:blipFill>
        <p:spPr>
          <a:xfrm>
            <a:off x="7167570" y="1000108"/>
            <a:ext cx="2551028" cy="3857652"/>
          </a:xfrm>
          <a:prstGeom prst="rect">
            <a:avLst/>
          </a:prstGeom>
        </p:spPr>
      </p:pic>
      <p:sp>
        <p:nvSpPr>
          <p:cNvPr id="6" name="Rectangle 2"/>
          <p:cNvSpPr>
            <a:spLocks noChangeArrowheads="1"/>
          </p:cNvSpPr>
          <p:nvPr/>
        </p:nvSpPr>
        <p:spPr bwMode="auto">
          <a:xfrm>
            <a:off x="0" y="0"/>
            <a:ext cx="12192000"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6600" b="1" i="1" dirty="0" smtClean="0">
                <a:solidFill>
                  <a:srgbClr val="0000CC"/>
                </a:solidFill>
                <a:cs typeface="Arial" pitchFamily="34" charset="0"/>
              </a:rPr>
              <a:t>faul – schlecht</a:t>
            </a:r>
            <a:endParaRPr kumimoji="0" lang="de-DE" sz="6600" b="1" i="1" u="none" strike="noStrike" cap="none" normalizeH="0" baseline="0" dirty="0" smtClean="0">
              <a:ln>
                <a:noFill/>
              </a:ln>
              <a:solidFill>
                <a:srgbClr val="0000CC"/>
              </a:solidFill>
              <a:effectLst/>
              <a:latin typeface="Arial" pitchFamily="34" charset="0"/>
              <a:cs typeface="Arial" pitchFamily="34" charset="0"/>
            </a:endParaRPr>
          </a:p>
        </p:txBody>
      </p:sp>
      <p:sp>
        <p:nvSpPr>
          <p:cNvPr id="7" name="Rectangle 2"/>
          <p:cNvSpPr>
            <a:spLocks noChangeArrowheads="1"/>
          </p:cNvSpPr>
          <p:nvPr/>
        </p:nvSpPr>
        <p:spPr bwMode="auto">
          <a:xfrm>
            <a:off x="0" y="4786322"/>
            <a:ext cx="12192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5400" b="1" i="1" dirty="0" smtClean="0">
                <a:solidFill>
                  <a:srgbClr val="008000"/>
                </a:solidFill>
                <a:effectLst>
                  <a:outerShdw blurRad="38100" dist="38100" dir="2700000" algn="tl">
                    <a:srgbClr val="000000">
                      <a:alpha val="43137"/>
                    </a:srgbClr>
                  </a:outerShdw>
                </a:effectLst>
                <a:cs typeface="Arial" pitchFamily="34" charset="0"/>
              </a:rPr>
              <a:t>Ein fauler Mann.</a:t>
            </a:r>
            <a:endParaRPr kumimoji="0" lang="de-DE" sz="5400" b="1" i="1" u="none" strike="noStrike" cap="none" normalizeH="0" baseline="0" dirty="0" smtClean="0">
              <a:ln>
                <a:noFill/>
              </a:ln>
              <a:solidFill>
                <a:srgbClr val="008000"/>
              </a:solidFill>
              <a:effectLst>
                <a:outerShdw blurRad="38100" dist="38100" dir="2700000" algn="tl">
                  <a:srgbClr val="000000">
                    <a:alpha val="43137"/>
                  </a:srgbClr>
                </a:outerShdw>
              </a:effectLst>
              <a:latin typeface="Arial" pitchFamily="34" charset="0"/>
              <a:cs typeface="Arial" pitchFamily="34" charset="0"/>
            </a:endParaRPr>
          </a:p>
        </p:txBody>
      </p:sp>
      <p:sp>
        <p:nvSpPr>
          <p:cNvPr id="8" name="Rectangle 2"/>
          <p:cNvSpPr>
            <a:spLocks noChangeArrowheads="1"/>
          </p:cNvSpPr>
          <p:nvPr/>
        </p:nvSpPr>
        <p:spPr bwMode="auto">
          <a:xfrm>
            <a:off x="0" y="5750004"/>
            <a:ext cx="12192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5400" b="1" i="1" dirty="0" smtClean="0">
                <a:solidFill>
                  <a:srgbClr val="008000"/>
                </a:solidFill>
                <a:effectLst>
                  <a:outerShdw blurRad="38100" dist="38100" dir="2700000" algn="tl">
                    <a:srgbClr val="000000">
                      <a:alpha val="43137"/>
                    </a:srgbClr>
                  </a:outerShdw>
                </a:effectLst>
                <a:cs typeface="Arial" pitchFamily="34" charset="0"/>
              </a:rPr>
              <a:t>Ein schlechter Junge.</a:t>
            </a:r>
            <a:endParaRPr kumimoji="0" lang="de-DE" sz="5400" b="1" i="1" u="none" strike="noStrike" cap="none" normalizeH="0" baseline="0" dirty="0" smtClean="0">
              <a:ln>
                <a:noFill/>
              </a:ln>
              <a:solidFill>
                <a:srgbClr val="008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Ein fauler Mann.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Ein schlechter Jung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smoking01.png"/>
          <p:cNvPicPr>
            <a:picLocks noChangeAspect="1"/>
          </p:cNvPicPr>
          <p:nvPr/>
        </p:nvPicPr>
        <p:blipFill>
          <a:blip r:embed="rId5" cstate="print"/>
          <a:stretch>
            <a:fillRect/>
          </a:stretch>
        </p:blipFill>
        <p:spPr>
          <a:xfrm>
            <a:off x="595274" y="1142984"/>
            <a:ext cx="5845506" cy="3803923"/>
          </a:xfrm>
          <a:prstGeom prst="rect">
            <a:avLst/>
          </a:prstGeom>
        </p:spPr>
      </p:pic>
      <p:pic>
        <p:nvPicPr>
          <p:cNvPr id="7" name="Рисунок 6" descr="faul00.png"/>
          <p:cNvPicPr>
            <a:picLocks noChangeAspect="1"/>
          </p:cNvPicPr>
          <p:nvPr/>
        </p:nvPicPr>
        <p:blipFill>
          <a:blip r:embed="rId6" cstate="print"/>
          <a:stretch>
            <a:fillRect/>
          </a:stretch>
        </p:blipFill>
        <p:spPr>
          <a:xfrm>
            <a:off x="6667504" y="1071546"/>
            <a:ext cx="4429572" cy="3714776"/>
          </a:xfrm>
          <a:prstGeom prst="rect">
            <a:avLst/>
          </a:prstGeom>
        </p:spPr>
      </p:pic>
      <p:sp>
        <p:nvSpPr>
          <p:cNvPr id="5" name="Rectangle 2"/>
          <p:cNvSpPr>
            <a:spLocks noChangeArrowheads="1"/>
          </p:cNvSpPr>
          <p:nvPr/>
        </p:nvSpPr>
        <p:spPr bwMode="auto">
          <a:xfrm>
            <a:off x="0" y="0"/>
            <a:ext cx="12192000"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6600" b="1" i="1" dirty="0" smtClean="0">
                <a:solidFill>
                  <a:srgbClr val="0000CC"/>
                </a:solidFill>
                <a:cs typeface="Arial" pitchFamily="34" charset="0"/>
              </a:rPr>
              <a:t>schlecht – faul</a:t>
            </a:r>
            <a:endParaRPr kumimoji="0" lang="de-DE" sz="6600" b="1" i="1" u="none" strike="noStrike" cap="none" normalizeH="0" baseline="0" dirty="0" smtClean="0">
              <a:ln>
                <a:noFill/>
              </a:ln>
              <a:solidFill>
                <a:srgbClr val="0000CC"/>
              </a:solidFill>
              <a:effectLst/>
              <a:latin typeface="Arial" pitchFamily="34" charset="0"/>
              <a:cs typeface="Arial" pitchFamily="34" charset="0"/>
            </a:endParaRPr>
          </a:p>
        </p:txBody>
      </p:sp>
      <p:sp>
        <p:nvSpPr>
          <p:cNvPr id="6" name="Rectangle 2"/>
          <p:cNvSpPr>
            <a:spLocks noChangeArrowheads="1"/>
          </p:cNvSpPr>
          <p:nvPr/>
        </p:nvSpPr>
        <p:spPr bwMode="auto">
          <a:xfrm>
            <a:off x="0" y="4786322"/>
            <a:ext cx="12192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5400" b="1" i="1" dirty="0" smtClean="0">
                <a:solidFill>
                  <a:srgbClr val="008000"/>
                </a:solidFill>
                <a:effectLst>
                  <a:outerShdw blurRad="38100" dist="38100" dir="2700000" algn="tl">
                    <a:srgbClr val="000000">
                      <a:alpha val="43137"/>
                    </a:srgbClr>
                  </a:outerShdw>
                </a:effectLst>
                <a:cs typeface="Arial" pitchFamily="34" charset="0"/>
              </a:rPr>
              <a:t>Ein schlechtes Mädchen.</a:t>
            </a:r>
            <a:endParaRPr kumimoji="0" lang="de-DE" sz="5400" b="1" i="1" u="none" strike="noStrike" cap="none" normalizeH="0" baseline="0" dirty="0" smtClean="0">
              <a:ln>
                <a:noFill/>
              </a:ln>
              <a:solidFill>
                <a:srgbClr val="008000"/>
              </a:solidFill>
              <a:effectLst>
                <a:outerShdw blurRad="38100" dist="38100" dir="2700000" algn="tl">
                  <a:srgbClr val="000000">
                    <a:alpha val="43137"/>
                  </a:srgbClr>
                </a:outerShdw>
              </a:effectLst>
              <a:latin typeface="Arial" pitchFamily="34" charset="0"/>
              <a:cs typeface="Arial" pitchFamily="34" charset="0"/>
            </a:endParaRPr>
          </a:p>
        </p:txBody>
      </p:sp>
      <p:sp>
        <p:nvSpPr>
          <p:cNvPr id="9" name="Rectangle 2"/>
          <p:cNvSpPr>
            <a:spLocks noChangeArrowheads="1"/>
          </p:cNvSpPr>
          <p:nvPr/>
        </p:nvSpPr>
        <p:spPr bwMode="auto">
          <a:xfrm>
            <a:off x="0" y="5750004"/>
            <a:ext cx="12192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180975" algn="l"/>
              </a:tabLst>
            </a:pPr>
            <a:r>
              <a:rPr lang="de-DE" sz="5400" b="1" i="1" dirty="0" smtClean="0">
                <a:solidFill>
                  <a:srgbClr val="008000"/>
                </a:solidFill>
                <a:effectLst>
                  <a:outerShdw blurRad="38100" dist="38100" dir="2700000" algn="tl">
                    <a:srgbClr val="000000">
                      <a:alpha val="43137"/>
                    </a:srgbClr>
                  </a:outerShdw>
                </a:effectLst>
                <a:cs typeface="Arial" pitchFamily="34" charset="0"/>
              </a:rPr>
              <a:t>Ein fauler Mann.</a:t>
            </a:r>
            <a:endParaRPr kumimoji="0" lang="de-DE" sz="5400" b="1" i="1" u="none" strike="noStrike" cap="none" normalizeH="0" baseline="0" dirty="0" smtClean="0">
              <a:ln>
                <a:noFill/>
              </a:ln>
              <a:solidFill>
                <a:srgbClr val="008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Ein schlechtes Mädchen.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Ein fauler Man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MOVIE_ONCLICK_URL" val="http://"/>
  <p:tag name="GENSWF_MOVIE_PRESENTATION_END_URL" val="http://"/>
  <p:tag name="ISPRING_RESOURCE_PATHS_HASH" val="b5c53bff164ca3da6db65ab7b059bec641b41"/>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18707</TotalTime>
  <Words>2082</Words>
  <Application>Microsoft Office PowerPoint</Application>
  <PresentationFormat>Произвольный</PresentationFormat>
  <Paragraphs>391</Paragraphs>
  <Slides>58</Slides>
  <Notes>58</Notes>
  <HiddenSlides>0</HiddenSlides>
  <MMClips>0</MMClips>
  <ScaleCrop>false</ScaleCrop>
  <HeadingPairs>
    <vt:vector size="4" baseType="variant">
      <vt:variant>
        <vt:lpstr>Тема</vt:lpstr>
      </vt:variant>
      <vt:variant>
        <vt:i4>1</vt:i4>
      </vt:variant>
      <vt:variant>
        <vt:lpstr>Заголовки слайдов</vt:lpstr>
      </vt:variant>
      <vt:variant>
        <vt:i4>58</vt:i4>
      </vt:variant>
    </vt:vector>
  </HeadingPairs>
  <TitlesOfParts>
    <vt:vector size="59"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Stunde_23</dc:title>
  <dc:creator>Admin</dc:creator>
  <cp:lastModifiedBy>Admin</cp:lastModifiedBy>
  <cp:revision>4756</cp:revision>
  <dcterms:created xsi:type="dcterms:W3CDTF">2010-08-02T17:52:52Z</dcterms:created>
  <dcterms:modified xsi:type="dcterms:W3CDTF">2022-05-17T09:22:47Z</dcterms:modified>
</cp:coreProperties>
</file>